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autoCompressPictures="0">
  <p:sldMasterIdLst>
    <p:sldMasterId id="2147483831" r:id="rId4"/>
  </p:sldMasterIdLst>
  <p:notesMasterIdLst>
    <p:notesMasterId r:id="rId29"/>
  </p:notesMasterIdLst>
  <p:handoutMasterIdLst>
    <p:handoutMasterId r:id="rId30"/>
  </p:handoutMasterIdLst>
  <p:sldIdLst>
    <p:sldId id="258" r:id="rId5"/>
    <p:sldId id="300" r:id="rId6"/>
    <p:sldId id="268" r:id="rId7"/>
    <p:sldId id="301" r:id="rId8"/>
    <p:sldId id="272" r:id="rId9"/>
    <p:sldId id="302" r:id="rId10"/>
    <p:sldId id="303" r:id="rId11"/>
    <p:sldId id="304" r:id="rId12"/>
    <p:sldId id="306" r:id="rId13"/>
    <p:sldId id="307" r:id="rId14"/>
    <p:sldId id="308" r:id="rId15"/>
    <p:sldId id="309" r:id="rId16"/>
    <p:sldId id="310" r:id="rId17"/>
    <p:sldId id="312" r:id="rId18"/>
    <p:sldId id="305" r:id="rId19"/>
    <p:sldId id="313" r:id="rId20"/>
    <p:sldId id="314" r:id="rId21"/>
    <p:sldId id="315" r:id="rId22"/>
    <p:sldId id="316" r:id="rId23"/>
    <p:sldId id="317" r:id="rId24"/>
    <p:sldId id="318" r:id="rId25"/>
    <p:sldId id="319" r:id="rId26"/>
    <p:sldId id="320" r:id="rId27"/>
    <p:sldId id="287" r:id="rId28"/>
  </p:sldIdLst>
  <p:sldSz cx="12192000" cy="6858000"/>
  <p:notesSz cx="6858000" cy="9144000"/>
  <p:embeddedFontLst>
    <p:embeddedFont>
      <p:font typeface="Baskerville Old Face" panose="02020602080505020303" pitchFamily="18" charset="0"/>
      <p:regular r:id="rId31"/>
    </p:embeddedFont>
    <p:embeddedFont>
      <p:font typeface="Gill Sans MT" panose="020B0502020104020203" pitchFamily="34" charset="0"/>
      <p:regular r:id="rId32"/>
      <p:bold r:id="rId33"/>
      <p:italic r:id="rId34"/>
      <p:boldItalic r:id="rId35"/>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C19B89F7-9617-4536-B96A-DD23191CEC1C}">
          <p14:sldIdLst>
            <p14:sldId id="258"/>
            <p14:sldId id="300"/>
            <p14:sldId id="268"/>
            <p14:sldId id="301"/>
            <p14:sldId id="272"/>
            <p14:sldId id="302"/>
            <p14:sldId id="303"/>
            <p14:sldId id="304"/>
            <p14:sldId id="306"/>
            <p14:sldId id="307"/>
            <p14:sldId id="308"/>
            <p14:sldId id="309"/>
            <p14:sldId id="310"/>
            <p14:sldId id="312"/>
            <p14:sldId id="305"/>
            <p14:sldId id="313"/>
            <p14:sldId id="314"/>
            <p14:sldId id="315"/>
            <p14:sldId id="316"/>
            <p14:sldId id="317"/>
            <p14:sldId id="318"/>
            <p14:sldId id="319"/>
            <p14:sldId id="320"/>
            <p14:sldId id="287"/>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249" autoAdjust="0"/>
  </p:normalViewPr>
  <p:slideViewPr>
    <p:cSldViewPr snapToGrid="0">
      <p:cViewPr>
        <p:scale>
          <a:sx n="75" d="100"/>
          <a:sy n="75" d="100"/>
        </p:scale>
        <p:origin x="974" y="216"/>
      </p:cViewPr>
      <p:guideLst/>
    </p:cSldViewPr>
  </p:slideViewPr>
  <p:outlineViewPr>
    <p:cViewPr>
      <p:scale>
        <a:sx n="33" d="100"/>
        <a:sy n="33" d="100"/>
      </p:scale>
      <p:origin x="0" y="-33540"/>
    </p:cViewPr>
  </p:outlineViewPr>
  <p:notesTextViewPr>
    <p:cViewPr>
      <p:scale>
        <a:sx n="1" d="1"/>
        <a:sy n="1" d="1"/>
      </p:scale>
      <p:origin x="0" y="0"/>
    </p:cViewPr>
  </p:notesTextViewPr>
  <p:notesViewPr>
    <p:cSldViewPr snapToGrid="0">
      <p:cViewPr varScale="1">
        <p:scale>
          <a:sx n="60" d="100"/>
          <a:sy n="60" d="100"/>
        </p:scale>
        <p:origin x="3187" y="43"/>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ableStyles" Target="tableStyles.xml"/><Relationship Id="rId21" Type="http://schemas.openxmlformats.org/officeDocument/2006/relationships/slide" Target="slides/slide17.xml"/><Relationship Id="rId34" Type="http://schemas.openxmlformats.org/officeDocument/2006/relationships/font" Target="fonts/font4.fntdata"/><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font" Target="fonts/font3.fntdata"/><Relationship Id="rId38"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font" Target="fonts/font2.fntdata"/><Relationship Id="rId37"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1.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handoutMaster" Target="handoutMasters/handoutMaster1.xml"/><Relationship Id="rId35" Type="http://schemas.openxmlformats.org/officeDocument/2006/relationships/font" Target="fonts/font5.fntdata"/><Relationship Id="rId8" Type="http://schemas.openxmlformats.org/officeDocument/2006/relationships/slide" Target="slides/slide4.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4FA9168-1AA0-4330-93C8-8A2BC786DAA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AC5761D6-F269-4E92-99D5-40AC843D869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68C0DD2-AAFF-40FB-B1D5-B76D6B9F63F5}" type="datetimeFigureOut">
              <a:rPr lang="en-US" smtClean="0"/>
              <a:t>9/30/2025</a:t>
            </a:fld>
            <a:endParaRPr lang="en-US"/>
          </a:p>
        </p:txBody>
      </p:sp>
      <p:sp>
        <p:nvSpPr>
          <p:cNvPr id="4" name="Footer Placeholder 3">
            <a:extLst>
              <a:ext uri="{FF2B5EF4-FFF2-40B4-BE49-F238E27FC236}">
                <a16:creationId xmlns:a16="http://schemas.microsoft.com/office/drawing/2014/main" id="{112D8426-202C-4385-BEF1-8D0C15BC743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DCF91F5F-CE2D-4C59-9BE8-D5C9660BC83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82E420-31C0-4FAB-9C47-370244A3A0D7}" type="slidenum">
              <a:rPr lang="en-US" smtClean="0"/>
              <a:t>‹#›</a:t>
            </a:fld>
            <a:endParaRPr lang="en-US"/>
          </a:p>
        </p:txBody>
      </p:sp>
    </p:spTree>
    <p:extLst>
      <p:ext uri="{BB962C8B-B14F-4D97-AF65-F5344CB8AC3E}">
        <p14:creationId xmlns:p14="http://schemas.microsoft.com/office/powerpoint/2010/main" val="99539395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EAA7A3-4278-43C6-8774-F62FA0274339}" type="datetimeFigureOut">
              <a:rPr lang="en-US" smtClean="0"/>
              <a:t>9/30/2025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FBDF500-FE05-4D50-AB42-37EDEB80A66C}" type="slidenum">
              <a:rPr lang="en-US" smtClean="0"/>
              <a:t>‹#›</a:t>
            </a:fld>
            <a:endParaRPr lang="en-US" dirty="0"/>
          </a:p>
        </p:txBody>
      </p:sp>
    </p:spTree>
    <p:extLst>
      <p:ext uri="{BB962C8B-B14F-4D97-AF65-F5344CB8AC3E}">
        <p14:creationId xmlns:p14="http://schemas.microsoft.com/office/powerpoint/2010/main" val="29349205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E5F88F2-B164-4B6F-A4D1-FF377EA65B7F}" type="datetime1">
              <a:rPr lang="en-US" smtClean="0"/>
              <a:t>9/30/2025</a:t>
            </a:fld>
            <a:endParaRPr lang="en-US" dirty="0"/>
          </a:p>
        </p:txBody>
      </p:sp>
      <p:sp>
        <p:nvSpPr>
          <p:cNvPr id="5" name="Footer Placeholder 4"/>
          <p:cNvSpPr>
            <a:spLocks noGrp="1"/>
          </p:cNvSpPr>
          <p:nvPr>
            <p:ph type="ftr" sz="quarter" idx="11"/>
          </p:nvPr>
        </p:nvSpPr>
        <p:spPr>
          <a:xfrm>
            <a:off x="2416500" y="329307"/>
            <a:ext cx="4973915" cy="309201"/>
          </a:xfrm>
        </p:spPr>
        <p:txBody>
          <a:bodyPr/>
          <a:lstStyle/>
          <a:p>
            <a:r>
              <a:rPr lang="en-US"/>
              <a:t>Presentation Title</a:t>
            </a:r>
            <a:endParaRPr lang="en-US" dirty="0"/>
          </a:p>
        </p:txBody>
      </p:sp>
      <p:sp>
        <p:nvSpPr>
          <p:cNvPr id="6" name="Slide Number Placeholder 5"/>
          <p:cNvSpPr>
            <a:spLocks noGrp="1"/>
          </p:cNvSpPr>
          <p:nvPr>
            <p:ph type="sldNum" sz="quarter" idx="12"/>
          </p:nvPr>
        </p:nvSpPr>
        <p:spPr>
          <a:xfrm>
            <a:off x="1437664" y="798973"/>
            <a:ext cx="811019" cy="503578"/>
          </a:xfrm>
        </p:spPr>
        <p:txBody>
          <a:bodyPr/>
          <a:lstStyle/>
          <a:p>
            <a:fld id="{95CBEC59-7FF9-4688-98DF-89832A0C9025}" type="slidenum">
              <a:rPr lang="en-US" smtClean="0"/>
              <a:pPr/>
              <a:t>‹#›</a:t>
            </a:fld>
            <a:endParaRPr lang="en-US" dirty="0"/>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176872673"/>
      </p:ext>
    </p:extLst>
  </p:cSld>
  <p:clrMapOvr>
    <a:masterClrMapping/>
  </p:clrMapOvr>
  <p:hf hd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E5F88F2-B164-4B6F-A4D1-FF377EA65B7F}" type="datetime1">
              <a:rPr lang="en-US" smtClean="0"/>
              <a:t>9/30/2025</a:t>
            </a:fld>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95CBEC59-7FF9-4688-98DF-89832A0C9025}" type="slidenum">
              <a:rPr lang="en-US" smtClean="0"/>
              <a:pPr/>
              <a:t>‹#›</a:t>
            </a:fld>
            <a:endParaRPr lang="en-US" dirty="0"/>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009005830"/>
      </p:ext>
    </p:extLst>
  </p:cSld>
  <p:clrMapOvr>
    <a:masterClrMapping/>
  </p:clrMapOvr>
  <p:hf hd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E5F88F2-B164-4B6F-A4D1-FF377EA65B7F}" type="datetime1">
              <a:rPr lang="en-US" smtClean="0"/>
              <a:t>9/30/2025</a:t>
            </a:fld>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95CBEC59-7FF9-4688-98DF-89832A0C9025}" type="slidenum">
              <a:rPr lang="en-US" smtClean="0"/>
              <a:pPr/>
              <a:t>‹#›</a:t>
            </a:fld>
            <a:endParaRPr lang="en-US" dirty="0"/>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30501121"/>
      </p:ext>
    </p:extLst>
  </p:cSld>
  <p:clrMapOvr>
    <a:masterClrMapping/>
  </p:clrMapOvr>
  <p:hf hdr="0" dt="0"/>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E6F6CA0-765E-484B-B9C2-16E6A4F4986D}"/>
              </a:ext>
            </a:extLst>
          </p:cNvPr>
          <p:cNvSpPr/>
          <p:nvPr userDrawn="1"/>
        </p:nvSpPr>
        <p:spPr>
          <a:xfrm>
            <a:off x="0" y="4251158"/>
            <a:ext cx="12192000" cy="2606842"/>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4700582"/>
            <a:ext cx="8807116" cy="915873"/>
          </a:xfrm>
        </p:spPr>
        <p:txBody>
          <a:bodyPr anchor="b">
            <a:normAutofit/>
          </a:bodyPr>
          <a:lstStyle>
            <a:lvl1pPr algn="l">
              <a:defRPr sz="5500" b="1">
                <a:solidFill>
                  <a:schemeClr val="bg1"/>
                </a:solidFill>
              </a:defRPr>
            </a:lvl1pPr>
          </a:lstStyle>
          <a:p>
            <a:r>
              <a:rPr lang="en-US" noProof="0"/>
              <a:t>PRESENTATION TITLE</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5949257"/>
            <a:ext cx="9144000" cy="601840"/>
          </a:xfrm>
        </p:spPr>
        <p:txBody>
          <a:bodyPr>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Lorem Ipsum 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B3903798-9F8A-4555-A128-691FDFB38DA9}" type="datetime1">
              <a:rPr lang="en-US" noProof="0" smtClean="0"/>
              <a:t>9/30/2025</a:t>
            </a:fld>
            <a:endParaRPr lang="en-US" noProof="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a:lstStyle/>
          <a:p>
            <a:r>
              <a:rPr lang="en-US" noProof="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noProof="0" smtClean="0"/>
              <a:t>‹#›</a:t>
            </a:fld>
            <a:endParaRPr lang="en-US" noProof="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4878000"/>
            <a:ext cx="144000" cy="19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12" name="Straight Connector 11">
            <a:extLst>
              <a:ext uri="{FF2B5EF4-FFF2-40B4-BE49-F238E27FC236}">
                <a16:creationId xmlns:a16="http://schemas.microsoft.com/office/drawing/2014/main" id="{08240730-69E4-4798-8578-D648F7A2C4C9}"/>
              </a:ext>
            </a:extLst>
          </p:cNvPr>
          <p:cNvCxnSpPr/>
          <p:nvPr userDrawn="1"/>
        </p:nvCxnSpPr>
        <p:spPr>
          <a:xfrm>
            <a:off x="1957137" y="5794209"/>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F632EEF-732A-4DE7-BC5A-A86C31DB6F5A}"/>
              </a:ext>
            </a:extLst>
          </p:cNvPr>
          <p:cNvCxnSpPr>
            <a:cxnSpLocks/>
          </p:cNvCxnSpPr>
          <p:nvPr userDrawn="1"/>
        </p:nvCxnSpPr>
        <p:spPr>
          <a:xfrm rot="16200000">
            <a:off x="10391274" y="685801"/>
            <a:ext cx="1371600" cy="0"/>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sp>
        <p:nvSpPr>
          <p:cNvPr id="16" name="Text Placeholder 14">
            <a:extLst>
              <a:ext uri="{FF2B5EF4-FFF2-40B4-BE49-F238E27FC236}">
                <a16:creationId xmlns:a16="http://schemas.microsoft.com/office/drawing/2014/main" id="{C54CE062-7CDB-4AB7-B86E-461B22E7F450}"/>
              </a:ext>
            </a:extLst>
          </p:cNvPr>
          <p:cNvSpPr>
            <a:spLocks noGrp="1"/>
          </p:cNvSpPr>
          <p:nvPr>
            <p:ph type="body" sz="quarter" idx="14" hasCustomPrompt="1"/>
          </p:nvPr>
        </p:nvSpPr>
        <p:spPr>
          <a:xfrm>
            <a:off x="9416048" y="1013969"/>
            <a:ext cx="1460500" cy="481013"/>
          </a:xfrm>
        </p:spPr>
        <p:txBody>
          <a:bodyPr/>
          <a:lstStyle>
            <a:lvl1pPr marL="0" indent="0" algn="r">
              <a:buNone/>
              <a:defRPr lang="en-US" sz="3000" b="1" i="0" kern="1200" dirty="0">
                <a:solidFill>
                  <a:schemeClr val="bg2"/>
                </a:solidFill>
                <a:latin typeface="+mn-lt"/>
                <a:ea typeface="+mn-ea"/>
                <a:cs typeface="+mn-cs"/>
              </a:defRPr>
            </a:lvl1pPr>
          </a:lstStyle>
          <a:p>
            <a:pPr lvl="0"/>
            <a:r>
              <a:rPr lang="en-US" noProof="0"/>
              <a:t>20XX</a:t>
            </a:r>
          </a:p>
        </p:txBody>
      </p:sp>
    </p:spTree>
    <p:extLst>
      <p:ext uri="{BB962C8B-B14F-4D97-AF65-F5344CB8AC3E}">
        <p14:creationId xmlns:p14="http://schemas.microsoft.com/office/powerpoint/2010/main" val="39141494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25A1ED5E-125E-4828-9BC6-A73A2C8B88E0}"/>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318288"/>
            <a:ext cx="8807116" cy="2387600"/>
          </a:xfrm>
        </p:spPr>
        <p:txBody>
          <a:bodyPr anchor="b">
            <a:normAutofit/>
          </a:bodyPr>
          <a:lstStyle>
            <a:lvl1pPr algn="l">
              <a:defRPr sz="5500" b="1">
                <a:solidFill>
                  <a:schemeClr val="bg1"/>
                </a:solidFill>
              </a:defRPr>
            </a:lvl1pPr>
          </a:lstStyle>
          <a:p>
            <a:r>
              <a:rPr lang="en-US" dirty="0"/>
              <a:t>PRESENTATION</a:t>
            </a:r>
            <a:br>
              <a:rPr lang="en-US" dirty="0"/>
            </a:br>
            <a:r>
              <a:rPr lang="en-US" dirty="0"/>
              <a:t>TITLE</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3052756"/>
            <a:ext cx="9144000" cy="1397991"/>
          </a:xfrm>
        </p:spPr>
        <p:txBody>
          <a:bodyPr>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Lorem Ipsum</a:t>
            </a:r>
            <a:br>
              <a:rPr lang="en-US" dirty="0"/>
            </a:br>
            <a:r>
              <a:rPr lang="en-US" dirty="0"/>
              <a:t>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D2EBFB3C-F5CB-4FF4-9626-146326B1E467}" type="datetime1">
              <a:rPr lang="en-US" smtClean="0"/>
              <a:t>9/30/2025</a:t>
            </a:fld>
            <a:endParaRPr lang="en-US" dirty="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0"/>
            <a:ext cx="144000" cy="248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 name="Straight Connector 11">
            <a:extLst>
              <a:ext uri="{FF2B5EF4-FFF2-40B4-BE49-F238E27FC236}">
                <a16:creationId xmlns:a16="http://schemas.microsoft.com/office/drawing/2014/main" id="{08240730-69E4-4798-8578-D648F7A2C4C9}"/>
              </a:ext>
            </a:extLst>
          </p:cNvPr>
          <p:cNvCxnSpPr/>
          <p:nvPr userDrawn="1"/>
        </p:nvCxnSpPr>
        <p:spPr>
          <a:xfrm>
            <a:off x="1957137" y="2897709"/>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84AF3E3-F20C-4D84-A158-6DFC09B69A91}"/>
              </a:ext>
            </a:extLst>
          </p:cNvPr>
          <p:cNvCxnSpPr>
            <a:cxnSpLocks/>
          </p:cNvCxnSpPr>
          <p:nvPr userDrawn="1"/>
        </p:nvCxnSpPr>
        <p:spPr>
          <a:xfrm rot="16200000">
            <a:off x="10391274" y="6172200"/>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Text Placeholder 14">
            <a:extLst>
              <a:ext uri="{FF2B5EF4-FFF2-40B4-BE49-F238E27FC236}">
                <a16:creationId xmlns:a16="http://schemas.microsoft.com/office/drawing/2014/main" id="{C32342D9-9DBE-4809-840C-62844DDC034F}"/>
              </a:ext>
            </a:extLst>
          </p:cNvPr>
          <p:cNvSpPr>
            <a:spLocks noGrp="1"/>
          </p:cNvSpPr>
          <p:nvPr>
            <p:ph type="body" sz="quarter" idx="13" hasCustomPrompt="1"/>
          </p:nvPr>
        </p:nvSpPr>
        <p:spPr>
          <a:xfrm>
            <a:off x="9416048" y="5396630"/>
            <a:ext cx="1460500" cy="481013"/>
          </a:xfrm>
        </p:spPr>
        <p:txBody>
          <a:bodyPr/>
          <a:lstStyle>
            <a:lvl1pPr marL="0" indent="0" algn="r">
              <a:buNone/>
              <a:defRPr lang="en-US" sz="3000" b="1" i="0" kern="1200" dirty="0">
                <a:solidFill>
                  <a:schemeClr val="tx2"/>
                </a:solidFill>
                <a:latin typeface="+mn-lt"/>
                <a:ea typeface="+mn-ea"/>
                <a:cs typeface="+mn-cs"/>
              </a:defRPr>
            </a:lvl1pPr>
          </a:lstStyle>
          <a:p>
            <a:pPr lvl="0"/>
            <a:r>
              <a:rPr lang="en-US" dirty="0"/>
              <a:t>20XX</a:t>
            </a:r>
          </a:p>
        </p:txBody>
      </p:sp>
    </p:spTree>
    <p:extLst>
      <p:ext uri="{BB962C8B-B14F-4D97-AF65-F5344CB8AC3E}">
        <p14:creationId xmlns:p14="http://schemas.microsoft.com/office/powerpoint/2010/main" val="27993274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F4F6DA-C141-44B8-A3D2-B717A87A83C8}"/>
              </a:ext>
            </a:extLst>
          </p:cNvPr>
          <p:cNvSpPr>
            <a:spLocks noGrp="1"/>
          </p:cNvSpPr>
          <p:nvPr>
            <p:ph type="title" hasCustomPrompt="1"/>
          </p:nvPr>
        </p:nvSpPr>
        <p:spPr>
          <a:xfrm>
            <a:off x="1698820" y="4537309"/>
            <a:ext cx="9384760" cy="915873"/>
          </a:xfrm>
        </p:spPr>
        <p:txBody>
          <a:bodyPr anchor="b">
            <a:normAutofit/>
          </a:bodyPr>
          <a:lstStyle>
            <a:lvl1pPr>
              <a:defRPr sz="4000">
                <a:gradFill>
                  <a:gsLst>
                    <a:gs pos="0">
                      <a:schemeClr val="bg2"/>
                    </a:gs>
                    <a:gs pos="100000">
                      <a:schemeClr val="accent1"/>
                    </a:gs>
                  </a:gsLst>
                  <a:lin ang="0" scaled="1"/>
                </a:gradFill>
              </a:defRPr>
            </a:lvl1pPr>
          </a:lstStyle>
          <a:p>
            <a:r>
              <a:rPr lang="en-US" dirty="0"/>
              <a:t>SECTION DIVIDER SLIDE</a:t>
            </a:r>
          </a:p>
        </p:txBody>
      </p:sp>
      <p:sp>
        <p:nvSpPr>
          <p:cNvPr id="19" name="Rectangle 18">
            <a:extLst>
              <a:ext uri="{FF2B5EF4-FFF2-40B4-BE49-F238E27FC236}">
                <a16:creationId xmlns:a16="http://schemas.microsoft.com/office/drawing/2014/main" id="{2ABAA4CC-3D2B-49F9-B077-001CA4738B89}"/>
              </a:ext>
            </a:extLst>
          </p:cNvPr>
          <p:cNvSpPr/>
          <p:nvPr userDrawn="1"/>
        </p:nvSpPr>
        <p:spPr>
          <a:xfrm>
            <a:off x="0" y="0"/>
            <a:ext cx="12192000" cy="4446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Date Placeholder 3">
            <a:extLst>
              <a:ext uri="{FF2B5EF4-FFF2-40B4-BE49-F238E27FC236}">
                <a16:creationId xmlns:a16="http://schemas.microsoft.com/office/drawing/2014/main" id="{B3702D73-8A0A-45AB-A4F6-F8D00BF25845}"/>
              </a:ext>
            </a:extLst>
          </p:cNvPr>
          <p:cNvSpPr>
            <a:spLocks noGrp="1"/>
          </p:cNvSpPr>
          <p:nvPr>
            <p:ph type="dt" sz="half" idx="10"/>
          </p:nvPr>
        </p:nvSpPr>
        <p:spPr/>
        <p:txBody>
          <a:bodyPr/>
          <a:lstStyle/>
          <a:p>
            <a:fld id="{734453F6-9CD2-44E4-BBC5-2899F0ED8F61}" type="datetime1">
              <a:rPr lang="en-US" smtClean="0"/>
              <a:t>9/30/2025</a:t>
            </a:fld>
            <a:endParaRPr lang="en-US" dirty="0"/>
          </a:p>
        </p:txBody>
      </p:sp>
      <p:sp>
        <p:nvSpPr>
          <p:cNvPr id="5" name="Footer Placeholder 4">
            <a:extLst>
              <a:ext uri="{FF2B5EF4-FFF2-40B4-BE49-F238E27FC236}">
                <a16:creationId xmlns:a16="http://schemas.microsoft.com/office/drawing/2014/main" id="{1AABD5BA-639F-449E-A055-BE79772AE949}"/>
              </a:ext>
            </a:extLst>
          </p:cNvPr>
          <p:cNvSpPr>
            <a:spLocks noGrp="1"/>
          </p:cNvSpPr>
          <p:nvPr>
            <p:ph type="ftr" sz="quarter" idx="11"/>
          </p:nvPr>
        </p:nvSpPr>
        <p:spPr>
          <a:xfrm>
            <a:off x="1698819" y="6159402"/>
            <a:ext cx="2616158" cy="384202"/>
          </a:xfrm>
        </p:spPr>
        <p:txBody>
          <a:bodyPr/>
          <a:lstStyle>
            <a:lvl1pPr>
              <a:defRPr>
                <a:solidFill>
                  <a:schemeClr val="accent1"/>
                </a:solidFill>
              </a:defRPr>
            </a:lvl1pPr>
          </a:lstStyle>
          <a:p>
            <a:r>
              <a:rPr lang="en-US" dirty="0"/>
              <a:t>Presentation Title</a:t>
            </a:r>
          </a:p>
        </p:txBody>
      </p:sp>
      <p:sp>
        <p:nvSpPr>
          <p:cNvPr id="6" name="Slide Number Placeholder 5">
            <a:extLst>
              <a:ext uri="{FF2B5EF4-FFF2-40B4-BE49-F238E27FC236}">
                <a16:creationId xmlns:a16="http://schemas.microsoft.com/office/drawing/2014/main" id="{3BB626F1-D33A-4FC7-A75F-B53331D9D527}"/>
              </a:ext>
            </a:extLst>
          </p:cNvPr>
          <p:cNvSpPr>
            <a:spLocks noGrp="1"/>
          </p:cNvSpPr>
          <p:nvPr>
            <p:ph type="sldNum" sz="quarter" idx="12"/>
          </p:nvPr>
        </p:nvSpPr>
        <p:spPr/>
        <p:txBody>
          <a:bodyPr/>
          <a:lstStyle>
            <a:lvl1pPr>
              <a:defRPr>
                <a:solidFill>
                  <a:schemeClr val="accent1"/>
                </a:solidFill>
              </a:defRPr>
            </a:lvl1pPr>
          </a:lstStyle>
          <a:p>
            <a:fld id="{95CBEC59-7FF9-4688-98DF-89832A0C9025}" type="slidenum">
              <a:rPr lang="en-US" smtClean="0"/>
              <a:pPr/>
              <a:t>‹#›</a:t>
            </a:fld>
            <a:endParaRPr lang="en-US" dirty="0"/>
          </a:p>
        </p:txBody>
      </p:sp>
      <p:cxnSp>
        <p:nvCxnSpPr>
          <p:cNvPr id="12" name="Straight Connector 11">
            <a:extLst>
              <a:ext uri="{FF2B5EF4-FFF2-40B4-BE49-F238E27FC236}">
                <a16:creationId xmlns:a16="http://schemas.microsoft.com/office/drawing/2014/main" id="{75E0C289-2BC1-4B83-96F5-C1B9E010D027}"/>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5">
            <a:extLst>
              <a:ext uri="{FF2B5EF4-FFF2-40B4-BE49-F238E27FC236}">
                <a16:creationId xmlns:a16="http://schemas.microsoft.com/office/drawing/2014/main" id="{5F65E082-5015-4DA2-9655-AE200511FDBE}"/>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4" name="Straight Connector 13">
            <a:extLst>
              <a:ext uri="{FF2B5EF4-FFF2-40B4-BE49-F238E27FC236}">
                <a16:creationId xmlns:a16="http://schemas.microsoft.com/office/drawing/2014/main" id="{5CB5B0FB-5693-42A3-BD99-CA01387F8DFE}"/>
              </a:ext>
            </a:extLst>
          </p:cNvPr>
          <p:cNvCxnSpPr>
            <a:cxnSpLocks/>
          </p:cNvCxnSpPr>
          <p:nvPr userDrawn="1"/>
        </p:nvCxnSpPr>
        <p:spPr>
          <a:xfrm rot="16200000">
            <a:off x="11384397" y="6579108"/>
            <a:ext cx="557784"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E2523DB2-F162-4E92-B6E1-B5E87D5D8ACF}"/>
              </a:ext>
            </a:extLst>
          </p:cNvPr>
          <p:cNvSpPr/>
          <p:nvPr userDrawn="1"/>
        </p:nvSpPr>
        <p:spPr>
          <a:xfrm>
            <a:off x="1283369" y="4914000"/>
            <a:ext cx="72000" cy="1944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 Placeholder 2">
            <a:extLst>
              <a:ext uri="{FF2B5EF4-FFF2-40B4-BE49-F238E27FC236}">
                <a16:creationId xmlns:a16="http://schemas.microsoft.com/office/drawing/2014/main" id="{316CC9B7-E806-4C95-96A5-EEEEBB4E99A0}"/>
              </a:ext>
            </a:extLst>
          </p:cNvPr>
          <p:cNvSpPr>
            <a:spLocks noGrp="1"/>
          </p:cNvSpPr>
          <p:nvPr>
            <p:ph type="body" idx="1" hasCustomPrompt="1"/>
          </p:nvPr>
        </p:nvSpPr>
        <p:spPr>
          <a:xfrm>
            <a:off x="1698820" y="5702936"/>
            <a:ext cx="9384760" cy="526936"/>
          </a:xfr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lang="en-US" sz="2500" b="1" i="0" kern="1200" dirty="0" smtClean="0">
                <a:solidFill>
                  <a:schemeClr val="accent1"/>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Subtitle</a:t>
            </a:r>
          </a:p>
        </p:txBody>
      </p:sp>
      <p:cxnSp>
        <p:nvCxnSpPr>
          <p:cNvPr id="21" name="Straight Connector 20">
            <a:extLst>
              <a:ext uri="{FF2B5EF4-FFF2-40B4-BE49-F238E27FC236}">
                <a16:creationId xmlns:a16="http://schemas.microsoft.com/office/drawing/2014/main" id="{595F7760-B839-4F89-B618-3371C8B08414}"/>
              </a:ext>
            </a:extLst>
          </p:cNvPr>
          <p:cNvCxnSpPr/>
          <p:nvPr userDrawn="1"/>
        </p:nvCxnSpPr>
        <p:spPr>
          <a:xfrm>
            <a:off x="1838883" y="5560637"/>
            <a:ext cx="63093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6515406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77A75830-97F6-4D74-A47F-8CD50EFD373D}"/>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3195AFA-7DE7-4BBC-AE6C-B5FAE8A371C2}"/>
              </a:ext>
            </a:extLst>
          </p:cNvPr>
          <p:cNvSpPr>
            <a:spLocks noGrp="1"/>
          </p:cNvSpPr>
          <p:nvPr>
            <p:ph type="title" hasCustomPrompt="1"/>
          </p:nvPr>
        </p:nvSpPr>
        <p:spPr>
          <a:xfrm>
            <a:off x="928800" y="724195"/>
            <a:ext cx="10515600" cy="1325563"/>
          </a:xfrm>
        </p:spPr>
        <p:txBody>
          <a:bodyPr/>
          <a:lstStyle>
            <a:lvl1pPr>
              <a:defRPr/>
            </a:lvl1pPr>
          </a:lstStyle>
          <a:p>
            <a:r>
              <a:rPr lang="en-US" dirty="0"/>
              <a:t>TWO CONTENT</a:t>
            </a:r>
            <a:br>
              <a:rPr lang="en-US" dirty="0"/>
            </a:br>
            <a:r>
              <a:rPr lang="en-US" dirty="0"/>
              <a:t>SLIDE</a:t>
            </a:r>
          </a:p>
        </p:txBody>
      </p:sp>
      <p:sp>
        <p:nvSpPr>
          <p:cNvPr id="3" name="Text Placeholder 2">
            <a:extLst>
              <a:ext uri="{FF2B5EF4-FFF2-40B4-BE49-F238E27FC236}">
                <a16:creationId xmlns:a16="http://schemas.microsoft.com/office/drawing/2014/main" id="{A98AFDAC-3A23-4F5B-B2BE-CDF8D1AFCF86}"/>
              </a:ext>
            </a:extLst>
          </p:cNvPr>
          <p:cNvSpPr>
            <a:spLocks noGrp="1"/>
          </p:cNvSpPr>
          <p:nvPr>
            <p:ph type="body" idx="1"/>
          </p:nvPr>
        </p:nvSpPr>
        <p:spPr>
          <a:xfrm>
            <a:off x="928800" y="2272009"/>
            <a:ext cx="5157787" cy="823912"/>
          </a:xfrm>
        </p:spPr>
        <p:txBody>
          <a:bodyPr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BBD9244-253B-4F61-9F15-81C783E03B05}"/>
              </a:ext>
            </a:extLst>
          </p:cNvPr>
          <p:cNvSpPr>
            <a:spLocks noGrp="1"/>
          </p:cNvSpPr>
          <p:nvPr>
            <p:ph sz="half" idx="2"/>
          </p:nvPr>
        </p:nvSpPr>
        <p:spPr>
          <a:xfrm>
            <a:off x="928800" y="3386142"/>
            <a:ext cx="5157787" cy="2773258"/>
          </a:xfrm>
        </p:spPr>
        <p:txBody>
          <a:bodyPr>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
        <p:nvSpPr>
          <p:cNvPr id="5" name="Text Placeholder 4">
            <a:extLst>
              <a:ext uri="{FF2B5EF4-FFF2-40B4-BE49-F238E27FC236}">
                <a16:creationId xmlns:a16="http://schemas.microsoft.com/office/drawing/2014/main" id="{EBA65450-4B24-4A6B-9987-1F3CF67B414D}"/>
              </a:ext>
            </a:extLst>
          </p:cNvPr>
          <p:cNvSpPr>
            <a:spLocks noGrp="1"/>
          </p:cNvSpPr>
          <p:nvPr>
            <p:ph type="body" sz="quarter" idx="3"/>
          </p:nvPr>
        </p:nvSpPr>
        <p:spPr>
          <a:xfrm>
            <a:off x="6284744" y="2272009"/>
            <a:ext cx="5183188" cy="823912"/>
          </a:xfrm>
        </p:spPr>
        <p:txBody>
          <a:bodyPr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a:extLst>
              <a:ext uri="{FF2B5EF4-FFF2-40B4-BE49-F238E27FC236}">
                <a16:creationId xmlns:a16="http://schemas.microsoft.com/office/drawing/2014/main" id="{753D5824-9ACF-4E5F-AC80-9ACD7B67FFDE}"/>
              </a:ext>
            </a:extLst>
          </p:cNvPr>
          <p:cNvSpPr>
            <a:spLocks noGrp="1"/>
          </p:cNvSpPr>
          <p:nvPr>
            <p:ph type="dt" sz="half" idx="10"/>
          </p:nvPr>
        </p:nvSpPr>
        <p:spPr/>
        <p:txBody>
          <a:bodyPr/>
          <a:lstStyle/>
          <a:p>
            <a:fld id="{4B855260-6F71-4500-AA56-E197C8A5E92E}" type="datetime1">
              <a:rPr lang="en-US" smtClean="0"/>
              <a:t>9/30/2025</a:t>
            </a:fld>
            <a:endParaRPr lang="en-US" dirty="0"/>
          </a:p>
        </p:txBody>
      </p:sp>
      <p:sp>
        <p:nvSpPr>
          <p:cNvPr id="8" name="Footer Placeholder 7">
            <a:extLst>
              <a:ext uri="{FF2B5EF4-FFF2-40B4-BE49-F238E27FC236}">
                <a16:creationId xmlns:a16="http://schemas.microsoft.com/office/drawing/2014/main" id="{02F28EAD-9FFC-4EDD-96C6-CDAF179BAF01}"/>
              </a:ext>
            </a:extLst>
          </p:cNvPr>
          <p:cNvSpPr>
            <a:spLocks noGrp="1"/>
          </p:cNvSpPr>
          <p:nvPr>
            <p:ph type="ftr" sz="quarter" idx="11"/>
          </p:nvPr>
        </p:nvSpPr>
        <p:spPr/>
        <p:txBody>
          <a:bodyPr/>
          <a:lstStyle/>
          <a:p>
            <a:r>
              <a:rPr lang="en-US" dirty="0"/>
              <a:t>Presentation Title</a:t>
            </a:r>
          </a:p>
        </p:txBody>
      </p:sp>
      <p:sp>
        <p:nvSpPr>
          <p:cNvPr id="9" name="Slide Number Placeholder 8">
            <a:extLst>
              <a:ext uri="{FF2B5EF4-FFF2-40B4-BE49-F238E27FC236}">
                <a16:creationId xmlns:a16="http://schemas.microsoft.com/office/drawing/2014/main" id="{96D156D5-5DCA-446B-8C31-2251F7ECE67C}"/>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454CE474-0060-44FE-B47E-DA6AF06C369C}"/>
              </a:ext>
            </a:extLst>
          </p:cNvPr>
          <p:cNvSpPr/>
          <p:nvPr userDrawn="1"/>
        </p:nvSpPr>
        <p:spPr>
          <a:xfrm>
            <a:off x="687289" y="0"/>
            <a:ext cx="72000" cy="1828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D50FF488-85D0-4162-BF82-7F9DAA427094}"/>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2" name="Text Placeholder 15">
            <a:extLst>
              <a:ext uri="{FF2B5EF4-FFF2-40B4-BE49-F238E27FC236}">
                <a16:creationId xmlns:a16="http://schemas.microsoft.com/office/drawing/2014/main" id="{726B73F3-1DAC-413E-B204-D9A6E14725E4}"/>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3" name="Straight Connector 12">
            <a:extLst>
              <a:ext uri="{FF2B5EF4-FFF2-40B4-BE49-F238E27FC236}">
                <a16:creationId xmlns:a16="http://schemas.microsoft.com/office/drawing/2014/main" id="{F78574EA-1B80-4D53-A1C5-929097CBD6A1}"/>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2DDB37A-C70A-4701-A519-6A882408133A}"/>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DEED813-3D7D-4166-A729-7E883823CD5E}"/>
              </a:ext>
            </a:extLst>
          </p:cNvPr>
          <p:cNvCxnSpPr/>
          <p:nvPr userDrawn="1"/>
        </p:nvCxnSpPr>
        <p:spPr>
          <a:xfrm>
            <a:off x="1068863"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11CC230C-5438-4284-8FAA-05E533A44A5C}"/>
              </a:ext>
            </a:extLst>
          </p:cNvPr>
          <p:cNvCxnSpPr/>
          <p:nvPr userDrawn="1"/>
        </p:nvCxnSpPr>
        <p:spPr>
          <a:xfrm>
            <a:off x="6412241"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8" name="Content Placeholder 3">
            <a:extLst>
              <a:ext uri="{FF2B5EF4-FFF2-40B4-BE49-F238E27FC236}">
                <a16:creationId xmlns:a16="http://schemas.microsoft.com/office/drawing/2014/main" id="{ED988384-E3A4-482D-94EF-A8F8894AA508}"/>
              </a:ext>
            </a:extLst>
          </p:cNvPr>
          <p:cNvSpPr>
            <a:spLocks noGrp="1"/>
          </p:cNvSpPr>
          <p:nvPr>
            <p:ph sz="half" idx="15"/>
          </p:nvPr>
        </p:nvSpPr>
        <p:spPr>
          <a:xfrm>
            <a:off x="6310145" y="3386142"/>
            <a:ext cx="5157787" cy="2773258"/>
          </a:xfrm>
        </p:spPr>
        <p:txBody>
          <a:bodyPr>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Tree>
    <p:extLst>
      <p:ext uri="{BB962C8B-B14F-4D97-AF65-F5344CB8AC3E}">
        <p14:creationId xmlns:p14="http://schemas.microsoft.com/office/powerpoint/2010/main" val="170686590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4FC33DF7-D0A2-49E4-BF1D-6DC097E62DC5}"/>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BEF872A-3B4F-4F8E-9C76-EEF7A4FEA4D3}"/>
              </a:ext>
            </a:extLst>
          </p:cNvPr>
          <p:cNvSpPr>
            <a:spLocks noGrp="1"/>
          </p:cNvSpPr>
          <p:nvPr>
            <p:ph type="title" hasCustomPrompt="1"/>
          </p:nvPr>
        </p:nvSpPr>
        <p:spPr>
          <a:xfrm>
            <a:off x="928800" y="652069"/>
            <a:ext cx="3932237" cy="2390931"/>
          </a:xfrm>
        </p:spPr>
        <p:txBody>
          <a:bodyPr anchor="b">
            <a:noAutofit/>
          </a:bodyPr>
          <a:lstStyle>
            <a:lvl1pPr>
              <a:defRPr sz="4000"/>
            </a:lvl1pPr>
          </a:lstStyle>
          <a:p>
            <a:r>
              <a:rPr lang="en-US" dirty="0"/>
              <a:t>PICTURE</a:t>
            </a:r>
            <a:br>
              <a:rPr lang="en-US" dirty="0"/>
            </a:br>
            <a:r>
              <a:rPr lang="en-US" dirty="0"/>
              <a:t>WITH</a:t>
            </a:r>
            <a:br>
              <a:rPr lang="en-US" dirty="0"/>
            </a:br>
            <a:r>
              <a:rPr lang="en-US" dirty="0"/>
              <a:t>CAPTION</a:t>
            </a:r>
            <a:br>
              <a:rPr lang="en-US" dirty="0"/>
            </a:br>
            <a:r>
              <a:rPr lang="en-US" dirty="0"/>
              <a:t>SLIDE</a:t>
            </a:r>
          </a:p>
        </p:txBody>
      </p:sp>
      <p:sp>
        <p:nvSpPr>
          <p:cNvPr id="3" name="Picture Placeholder 2">
            <a:extLst>
              <a:ext uri="{FF2B5EF4-FFF2-40B4-BE49-F238E27FC236}">
                <a16:creationId xmlns:a16="http://schemas.microsoft.com/office/drawing/2014/main" id="{8625F378-E3B6-430E-A0C8-CEF68EC34867}"/>
              </a:ext>
            </a:extLst>
          </p:cNvPr>
          <p:cNvSpPr>
            <a:spLocks noGrp="1"/>
          </p:cNvSpPr>
          <p:nvPr>
            <p:ph type="pic" idx="1"/>
          </p:nvPr>
        </p:nvSpPr>
        <p:spPr>
          <a:xfrm>
            <a:off x="5231566" y="0"/>
            <a:ext cx="5231567" cy="6857999"/>
          </a:xfrm>
          <a:solidFill>
            <a:schemeClr val="bg1">
              <a:alpha val="35000"/>
            </a:schemeClr>
          </a:solidFill>
        </p:spPr>
        <p:txBody>
          <a:bodyPr anchor="ctr" anchorCtr="0">
            <a:normAutofit/>
          </a:bodyPr>
          <a:lstStyle>
            <a:lvl1pPr marL="0" indent="0" algn="ctr">
              <a:buNone/>
              <a:defRPr sz="20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3109A766-AE6E-4EE0-BBA9-267550F4669F}"/>
              </a:ext>
            </a:extLst>
          </p:cNvPr>
          <p:cNvSpPr>
            <a:spLocks noGrp="1"/>
          </p:cNvSpPr>
          <p:nvPr>
            <p:ph type="body" sz="half" idx="2"/>
          </p:nvPr>
        </p:nvSpPr>
        <p:spPr>
          <a:xfrm>
            <a:off x="928800" y="3283710"/>
            <a:ext cx="3932237" cy="2439988"/>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5" name="Date Placeholder 4">
            <a:extLst>
              <a:ext uri="{FF2B5EF4-FFF2-40B4-BE49-F238E27FC236}">
                <a16:creationId xmlns:a16="http://schemas.microsoft.com/office/drawing/2014/main" id="{E93FA4ED-DF34-437A-A3DD-C590456AE163}"/>
              </a:ext>
            </a:extLst>
          </p:cNvPr>
          <p:cNvSpPr>
            <a:spLocks noGrp="1"/>
          </p:cNvSpPr>
          <p:nvPr>
            <p:ph type="dt" sz="half" idx="10"/>
          </p:nvPr>
        </p:nvSpPr>
        <p:spPr/>
        <p:txBody>
          <a:bodyPr/>
          <a:lstStyle/>
          <a:p>
            <a:fld id="{B4FDD192-6800-47D0-90F1-7D91FE57976D}" type="datetime1">
              <a:rPr lang="en-US" smtClean="0"/>
              <a:t>9/30/2025</a:t>
            </a:fld>
            <a:endParaRPr lang="en-US" dirty="0"/>
          </a:p>
        </p:txBody>
      </p:sp>
      <p:sp>
        <p:nvSpPr>
          <p:cNvPr id="6" name="Footer Placeholder 5">
            <a:extLst>
              <a:ext uri="{FF2B5EF4-FFF2-40B4-BE49-F238E27FC236}">
                <a16:creationId xmlns:a16="http://schemas.microsoft.com/office/drawing/2014/main" id="{96BE8EAD-D127-4320-BE56-300A2412569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79BD6BD1-5229-4162-9050-A799C112300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841F678A-2BA4-4866-BA2B-804BAFA272E6}"/>
              </a:ext>
            </a:extLst>
          </p:cNvPr>
          <p:cNvSpPr/>
          <p:nvPr userDrawn="1"/>
        </p:nvSpPr>
        <p:spPr>
          <a:xfrm>
            <a:off x="687289" y="0"/>
            <a:ext cx="72000" cy="28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B37F503C-8741-4170-AB97-2F028D895E60}"/>
              </a:ext>
            </a:extLst>
          </p:cNvPr>
          <p:cNvCxnSpPr/>
          <p:nvPr userDrawn="1"/>
        </p:nvCxnSpPr>
        <p:spPr>
          <a:xfrm>
            <a:off x="1068863" y="3169769"/>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A339F42-187E-423E-888A-A223C1B2E02E}"/>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2" name="Text Placeholder 15">
            <a:extLst>
              <a:ext uri="{FF2B5EF4-FFF2-40B4-BE49-F238E27FC236}">
                <a16:creationId xmlns:a16="http://schemas.microsoft.com/office/drawing/2014/main" id="{3156C8BB-DCB4-4A6F-9463-81442ECFAE6D}"/>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3" name="Straight Connector 12">
            <a:extLst>
              <a:ext uri="{FF2B5EF4-FFF2-40B4-BE49-F238E27FC236}">
                <a16:creationId xmlns:a16="http://schemas.microsoft.com/office/drawing/2014/main" id="{943ED311-FC15-4C06-8B1C-5C57F3F9A786}"/>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46941A3-2F65-4CFA-8EEF-AB50FBB6660E}"/>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031112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E6F6CA0-765E-484B-B9C2-16E6A4F4986D}"/>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2522758"/>
            <a:ext cx="8807116" cy="2387600"/>
          </a:xfrm>
        </p:spPr>
        <p:txBody>
          <a:bodyPr anchor="b">
            <a:normAutofit/>
          </a:bodyPr>
          <a:lstStyle>
            <a:lvl1pPr algn="l">
              <a:defRPr sz="5500" b="1">
                <a:solidFill>
                  <a:schemeClr val="bg1"/>
                </a:solidFill>
              </a:defRPr>
            </a:lvl1pPr>
          </a:lstStyle>
          <a:p>
            <a:r>
              <a:rPr lang="en-US" dirty="0"/>
              <a:t>PRESENTATION</a:t>
            </a:r>
            <a:br>
              <a:rPr lang="en-US" dirty="0"/>
            </a:br>
            <a:r>
              <a:rPr lang="en-US" dirty="0"/>
              <a:t>TITLE</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5257226"/>
            <a:ext cx="9144000" cy="1397991"/>
          </a:xfrm>
        </p:spPr>
        <p:txBody>
          <a:bodyPr>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Lorem Ipsum</a:t>
            </a:r>
            <a:br>
              <a:rPr lang="en-US" dirty="0"/>
            </a:br>
            <a:r>
              <a:rPr lang="en-US" dirty="0"/>
              <a:t>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8E5174AC-6E10-46E9-BC4A-4E3A595D534E}" type="datetime1">
              <a:rPr lang="en-US" smtClean="0"/>
              <a:t>9/30/2025</a:t>
            </a:fld>
            <a:endParaRPr lang="en-US" dirty="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3438000"/>
            <a:ext cx="144000" cy="342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 name="Straight Connector 11">
            <a:extLst>
              <a:ext uri="{FF2B5EF4-FFF2-40B4-BE49-F238E27FC236}">
                <a16:creationId xmlns:a16="http://schemas.microsoft.com/office/drawing/2014/main" id="{08240730-69E4-4798-8578-D648F7A2C4C9}"/>
              </a:ext>
            </a:extLst>
          </p:cNvPr>
          <p:cNvCxnSpPr/>
          <p:nvPr userDrawn="1"/>
        </p:nvCxnSpPr>
        <p:spPr>
          <a:xfrm>
            <a:off x="1957137" y="5102179"/>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84AF3E3-F20C-4D84-A158-6DFC09B69A91}"/>
              </a:ext>
            </a:extLst>
          </p:cNvPr>
          <p:cNvCxnSpPr>
            <a:cxnSpLocks/>
          </p:cNvCxnSpPr>
          <p:nvPr userDrawn="1"/>
        </p:nvCxnSpPr>
        <p:spPr>
          <a:xfrm rot="16200000">
            <a:off x="10391274" y="685801"/>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Text Placeholder 14">
            <a:extLst>
              <a:ext uri="{FF2B5EF4-FFF2-40B4-BE49-F238E27FC236}">
                <a16:creationId xmlns:a16="http://schemas.microsoft.com/office/drawing/2014/main" id="{C32342D9-9DBE-4809-840C-62844DDC034F}"/>
              </a:ext>
            </a:extLst>
          </p:cNvPr>
          <p:cNvSpPr>
            <a:spLocks noGrp="1"/>
          </p:cNvSpPr>
          <p:nvPr>
            <p:ph type="body" sz="quarter" idx="13" hasCustomPrompt="1"/>
          </p:nvPr>
        </p:nvSpPr>
        <p:spPr>
          <a:xfrm>
            <a:off x="9416048" y="1015979"/>
            <a:ext cx="1460500" cy="481013"/>
          </a:xfrm>
        </p:spPr>
        <p:txBody>
          <a:bodyPr/>
          <a:lstStyle>
            <a:lvl1pPr marL="0" indent="0" algn="r">
              <a:buNone/>
              <a:defRPr lang="en-US" sz="3000" b="1" i="0" kern="1200" dirty="0">
                <a:solidFill>
                  <a:schemeClr val="tx2"/>
                </a:solidFill>
                <a:latin typeface="+mn-lt"/>
                <a:ea typeface="+mn-ea"/>
                <a:cs typeface="+mn-cs"/>
              </a:defRPr>
            </a:lvl1pPr>
          </a:lstStyle>
          <a:p>
            <a:pPr lvl="0"/>
            <a:r>
              <a:rPr lang="en-US" dirty="0"/>
              <a:t>20XX</a:t>
            </a:r>
          </a:p>
        </p:txBody>
      </p:sp>
    </p:spTree>
    <p:extLst>
      <p:ext uri="{BB962C8B-B14F-4D97-AF65-F5344CB8AC3E}">
        <p14:creationId xmlns:p14="http://schemas.microsoft.com/office/powerpoint/2010/main" val="6874461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4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E6F6CA0-765E-484B-B9C2-16E6A4F4986D}"/>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2413986"/>
            <a:ext cx="7107331" cy="1838643"/>
          </a:xfrm>
        </p:spPr>
        <p:txBody>
          <a:bodyPr anchor="b">
            <a:normAutofit/>
          </a:bodyPr>
          <a:lstStyle>
            <a:lvl1pPr algn="l">
              <a:defRPr sz="5500" b="1">
                <a:solidFill>
                  <a:schemeClr val="bg1"/>
                </a:solidFill>
              </a:defRPr>
            </a:lvl1pPr>
          </a:lstStyle>
          <a:p>
            <a:r>
              <a:rPr lang="en-US" noProof="0"/>
              <a:t>PRESENTATION TITLE</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4599498"/>
            <a:ext cx="7107331" cy="966857"/>
          </a:xfrm>
        </p:spPr>
        <p:txBody>
          <a:bodyPr>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Lorem Ipsum</a:t>
            </a:r>
            <a:br>
              <a:rPr lang="en-US" noProof="0"/>
            </a:br>
            <a:r>
              <a:rPr lang="en-US" noProof="0"/>
              <a:t>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D229C6A1-E569-4FC9-9D93-90A846C9C5BB}" type="datetime1">
              <a:rPr lang="en-US" noProof="0" smtClean="0"/>
              <a:t>9/30/2025</a:t>
            </a:fld>
            <a:endParaRPr lang="en-US" noProof="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a:lstStyle/>
          <a:p>
            <a:r>
              <a:rPr lang="en-US" noProof="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noProof="0" smtClean="0"/>
              <a:t>‹#›</a:t>
            </a:fld>
            <a:endParaRPr lang="en-US" noProof="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2740862"/>
            <a:ext cx="144000" cy="1289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12" name="Straight Connector 11">
            <a:extLst>
              <a:ext uri="{FF2B5EF4-FFF2-40B4-BE49-F238E27FC236}">
                <a16:creationId xmlns:a16="http://schemas.microsoft.com/office/drawing/2014/main" id="{08240730-69E4-4798-8578-D648F7A2C4C9}"/>
              </a:ext>
            </a:extLst>
          </p:cNvPr>
          <p:cNvCxnSpPr/>
          <p:nvPr userDrawn="1"/>
        </p:nvCxnSpPr>
        <p:spPr>
          <a:xfrm>
            <a:off x="1957137" y="4444451"/>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6E88EDA-C5A5-4C22-8CE4-5C7FDCF2E859}"/>
              </a:ext>
            </a:extLst>
          </p:cNvPr>
          <p:cNvCxnSpPr>
            <a:cxnSpLocks/>
          </p:cNvCxnSpPr>
          <p:nvPr userDrawn="1"/>
        </p:nvCxnSpPr>
        <p:spPr>
          <a:xfrm flipV="1">
            <a:off x="11077074" y="5622756"/>
            <a:ext cx="0" cy="984222"/>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4">
            <a:extLst>
              <a:ext uri="{FF2B5EF4-FFF2-40B4-BE49-F238E27FC236}">
                <a16:creationId xmlns:a16="http://schemas.microsoft.com/office/drawing/2014/main" id="{1B98974C-AC7A-4E66-AE1A-DBA5F1A1D054}"/>
              </a:ext>
            </a:extLst>
          </p:cNvPr>
          <p:cNvSpPr>
            <a:spLocks noGrp="1"/>
          </p:cNvSpPr>
          <p:nvPr>
            <p:ph type="body" sz="quarter" idx="13" hasCustomPrompt="1"/>
          </p:nvPr>
        </p:nvSpPr>
        <p:spPr>
          <a:xfrm>
            <a:off x="9416048" y="5532986"/>
            <a:ext cx="1460500" cy="481013"/>
          </a:xfrm>
        </p:spPr>
        <p:txBody>
          <a:bodyPr/>
          <a:lstStyle>
            <a:lvl1pPr marL="0" indent="0" algn="r">
              <a:buNone/>
              <a:defRPr lang="en-US" sz="3000" b="1" i="0" kern="1200" dirty="0">
                <a:solidFill>
                  <a:schemeClr val="tx2"/>
                </a:solidFill>
                <a:latin typeface="+mn-lt"/>
                <a:ea typeface="+mn-ea"/>
                <a:cs typeface="+mn-cs"/>
              </a:defRPr>
            </a:lvl1pPr>
          </a:lstStyle>
          <a:p>
            <a:pPr lvl="0"/>
            <a:r>
              <a:rPr lang="en-US" noProof="0"/>
              <a:t>20XX</a:t>
            </a:r>
          </a:p>
        </p:txBody>
      </p:sp>
    </p:spTree>
    <p:extLst>
      <p:ext uri="{BB962C8B-B14F-4D97-AF65-F5344CB8AC3E}">
        <p14:creationId xmlns:p14="http://schemas.microsoft.com/office/powerpoint/2010/main" val="162517422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5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E6F6CA0-765E-484B-B9C2-16E6A4F4986D}"/>
              </a:ext>
            </a:extLst>
          </p:cNvPr>
          <p:cNvSpPr/>
          <p:nvPr userDrawn="1"/>
        </p:nvSpPr>
        <p:spPr>
          <a:xfrm>
            <a:off x="0" y="-1"/>
            <a:ext cx="12192000" cy="4464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4785756"/>
            <a:ext cx="8807116" cy="915873"/>
          </a:xfrm>
        </p:spPr>
        <p:txBody>
          <a:bodyPr anchor="b">
            <a:normAutofit/>
          </a:bodyPr>
          <a:lstStyle>
            <a:lvl1pPr algn="l">
              <a:defRPr sz="5500" b="1">
                <a:gradFill>
                  <a:gsLst>
                    <a:gs pos="0">
                      <a:schemeClr val="bg2"/>
                    </a:gs>
                    <a:gs pos="100000">
                      <a:schemeClr val="accent1"/>
                    </a:gs>
                  </a:gsLst>
                  <a:lin ang="0" scaled="1"/>
                </a:gradFill>
              </a:defRPr>
            </a:lvl1pPr>
          </a:lstStyle>
          <a:p>
            <a:r>
              <a:rPr lang="en-US" noProof="0"/>
              <a:t>PRESENTATION TITLE</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6050473"/>
            <a:ext cx="9144000" cy="601840"/>
          </a:xfrm>
        </p:spPr>
        <p:txBody>
          <a:bodyPr>
            <a:normAutofit/>
          </a:bodyPr>
          <a:lstStyle>
            <a:lvl1pPr marL="0" indent="0" algn="l">
              <a:buNone/>
              <a:defRPr sz="3000" b="1" i="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Lorem Ipsum 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EB7FBC92-456B-42A9-BBF5-ADCA2050DDCF}" type="datetime1">
              <a:rPr lang="en-US" noProof="0" smtClean="0"/>
              <a:t>9/30/2025</a:t>
            </a:fld>
            <a:endParaRPr lang="en-US" noProof="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a:lstStyle/>
          <a:p>
            <a:r>
              <a:rPr lang="en-US" noProof="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noProof="0" smtClean="0"/>
              <a:t>‹#›</a:t>
            </a:fld>
            <a:endParaRPr lang="en-US" noProof="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4950000"/>
            <a:ext cx="144000" cy="190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12" name="Straight Connector 11">
            <a:extLst>
              <a:ext uri="{FF2B5EF4-FFF2-40B4-BE49-F238E27FC236}">
                <a16:creationId xmlns:a16="http://schemas.microsoft.com/office/drawing/2014/main" id="{08240730-69E4-4798-8578-D648F7A2C4C9}"/>
              </a:ext>
            </a:extLst>
          </p:cNvPr>
          <p:cNvCxnSpPr/>
          <p:nvPr userDrawn="1"/>
        </p:nvCxnSpPr>
        <p:spPr>
          <a:xfrm>
            <a:off x="1957137" y="5882423"/>
            <a:ext cx="930442"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84AF3E3-F20C-4D84-A158-6DFC09B69A91}"/>
              </a:ext>
            </a:extLst>
          </p:cNvPr>
          <p:cNvCxnSpPr>
            <a:cxnSpLocks/>
          </p:cNvCxnSpPr>
          <p:nvPr userDrawn="1"/>
        </p:nvCxnSpPr>
        <p:spPr>
          <a:xfrm rot="10800000">
            <a:off x="10820400" y="870003"/>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Text Placeholder 14">
            <a:extLst>
              <a:ext uri="{FF2B5EF4-FFF2-40B4-BE49-F238E27FC236}">
                <a16:creationId xmlns:a16="http://schemas.microsoft.com/office/drawing/2014/main" id="{C32342D9-9DBE-4809-840C-62844DDC034F}"/>
              </a:ext>
            </a:extLst>
          </p:cNvPr>
          <p:cNvSpPr>
            <a:spLocks noGrp="1"/>
          </p:cNvSpPr>
          <p:nvPr>
            <p:ph type="body" sz="quarter" idx="13" hasCustomPrompt="1"/>
          </p:nvPr>
        </p:nvSpPr>
        <p:spPr>
          <a:xfrm>
            <a:off x="10668000" y="1005185"/>
            <a:ext cx="1460500" cy="481013"/>
          </a:xfrm>
        </p:spPr>
        <p:txBody>
          <a:bodyPr/>
          <a:lstStyle>
            <a:lvl1pPr marL="0" indent="0" algn="l">
              <a:buNone/>
              <a:defRPr lang="en-US" sz="3000" b="1" i="0" kern="1200" dirty="0">
                <a:solidFill>
                  <a:schemeClr val="tx2"/>
                </a:solidFill>
                <a:latin typeface="+mn-lt"/>
                <a:ea typeface="+mn-ea"/>
                <a:cs typeface="+mn-cs"/>
              </a:defRPr>
            </a:lvl1pPr>
          </a:lstStyle>
          <a:p>
            <a:pPr lvl="0"/>
            <a:r>
              <a:rPr lang="en-US" noProof="0"/>
              <a:t>20XX</a:t>
            </a:r>
          </a:p>
        </p:txBody>
      </p:sp>
    </p:spTree>
    <p:extLst>
      <p:ext uri="{BB962C8B-B14F-4D97-AF65-F5344CB8AC3E}">
        <p14:creationId xmlns:p14="http://schemas.microsoft.com/office/powerpoint/2010/main" val="9861559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E5F88F2-B164-4B6F-A4D1-FF377EA65B7F}" type="datetime1">
              <a:rPr lang="en-US" smtClean="0"/>
              <a:t>9/30/2025</a:t>
            </a:fld>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95CBEC59-7FF9-4688-98DF-89832A0C9025}" type="slidenum">
              <a:rPr lang="en-US" smtClean="0"/>
              <a:pPr/>
              <a:t>‹#›</a:t>
            </a:fld>
            <a:endParaRPr lang="en-US" dirty="0"/>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666759267"/>
      </p:ext>
    </p:extLst>
  </p:cSld>
  <p:clrMapOvr>
    <a:masterClrMapping/>
  </p:clrMapOvr>
  <p:hf hd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929641" y="458919"/>
            <a:ext cx="9971159" cy="1325563"/>
          </a:xfrm>
        </p:spPr>
        <p:txBody>
          <a:bodyPr/>
          <a:lstStyle>
            <a:lvl1pPr>
              <a:defRPr/>
            </a:lvl1pPr>
          </a:lstStyle>
          <a:p>
            <a:r>
              <a:rPr lang="en-US" dirty="0"/>
              <a:t>CONTENT SLIDE</a:t>
            </a:r>
          </a:p>
        </p:txBody>
      </p:sp>
      <p:sp>
        <p:nvSpPr>
          <p:cNvPr id="3" name="Content Placeholder 2">
            <a:extLst>
              <a:ext uri="{FF2B5EF4-FFF2-40B4-BE49-F238E27FC236}">
                <a16:creationId xmlns:a16="http://schemas.microsoft.com/office/drawing/2014/main" id="{CA18B931-E896-4471-A71A-819D3B682920}"/>
              </a:ext>
            </a:extLst>
          </p:cNvPr>
          <p:cNvSpPr>
            <a:spLocks noGrp="1"/>
          </p:cNvSpPr>
          <p:nvPr>
            <p:ph idx="1"/>
          </p:nvPr>
        </p:nvSpPr>
        <p:spPr>
          <a:xfrm>
            <a:off x="929641" y="3775165"/>
            <a:ext cx="9971158" cy="2427923"/>
          </a:xfrm>
        </p:spPr>
        <p:txBody>
          <a:bodyPr>
            <a:normAutofit/>
          </a:bodyPr>
          <a:lstStyle>
            <a:lvl1pPr marL="0" indent="0">
              <a:buNone/>
              <a:defRPr sz="1600" i="0">
                <a:solidFill>
                  <a:schemeClr val="bg1"/>
                </a:solidFill>
              </a:defRPr>
            </a:lvl1pPr>
            <a:lvl2pPr marL="457200" indent="0">
              <a:buNone/>
              <a:defRPr sz="1800" i="1">
                <a:solidFill>
                  <a:schemeClr val="bg1"/>
                </a:solidFill>
              </a:defRPr>
            </a:lvl2pPr>
            <a:lvl3pPr marL="914400" indent="0">
              <a:buNone/>
              <a:defRPr sz="1600" i="1">
                <a:solidFill>
                  <a:schemeClr val="bg1"/>
                </a:solidFill>
              </a:defRPr>
            </a:lvl3pPr>
            <a:lvl4pPr marL="1371600" indent="0">
              <a:buNone/>
              <a:defRPr sz="1400" i="1">
                <a:solidFill>
                  <a:schemeClr val="bg1"/>
                </a:solidFill>
              </a:defRPr>
            </a:lvl4pPr>
            <a:lvl5pPr marL="1828800" indent="0">
              <a:buNone/>
              <a:defRPr sz="1400" i="1">
                <a:solidFill>
                  <a:schemeClr val="bg1"/>
                </a:solidFill>
              </a:defRPr>
            </a:lvl5pPr>
          </a:lstStyle>
          <a:p>
            <a:pPr lvl="0"/>
            <a:r>
              <a:rPr lang="en-US"/>
              <a:t>Click to edit Master text styles</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B40F99D1-A115-46CA-B10A-279193A83BBC}" type="datetime1">
              <a:rPr lang="en-US" smtClean="0"/>
              <a:t>9/30/2025</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687289" y="0"/>
            <a:ext cx="72000" cy="12710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D4D4EAA8-8E55-45C3-BD00-531D549BB77D}"/>
              </a:ext>
            </a:extLst>
          </p:cNvPr>
          <p:cNvCxnSpPr/>
          <p:nvPr userDrawn="1"/>
        </p:nvCxnSpPr>
        <p:spPr>
          <a:xfrm>
            <a:off x="1068863" y="1528464"/>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Subtitle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929641" y="1669110"/>
            <a:ext cx="9971158" cy="692595"/>
          </a:xfrm>
        </p:spPr>
        <p:txBody>
          <a:bodyPr>
            <a:normAutofit/>
          </a:bodyPr>
          <a:lstStyle>
            <a:lvl1pPr marL="0" indent="0" algn="l">
              <a:buNone/>
              <a:defRPr sz="25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Slide Subtitle</a:t>
            </a:r>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7981042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0" y="5532437"/>
            <a:ext cx="12192000" cy="1325563"/>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929641" y="458919"/>
            <a:ext cx="9971159" cy="1325563"/>
          </a:xfrm>
        </p:spPr>
        <p:txBody>
          <a:bodyPr/>
          <a:lstStyle>
            <a:lvl1pPr>
              <a:defRPr>
                <a:gradFill>
                  <a:gsLst>
                    <a:gs pos="0">
                      <a:schemeClr val="bg2"/>
                    </a:gs>
                    <a:gs pos="100000">
                      <a:schemeClr val="accent1"/>
                    </a:gs>
                  </a:gsLst>
                  <a:lin ang="0" scaled="1"/>
                </a:gradFill>
              </a:defRPr>
            </a:lvl1pPr>
          </a:lstStyle>
          <a:p>
            <a:r>
              <a:rPr lang="en-US" dirty="0"/>
              <a:t>CONTENT SLIDE</a:t>
            </a:r>
          </a:p>
        </p:txBody>
      </p:sp>
      <p:sp>
        <p:nvSpPr>
          <p:cNvPr id="3" name="Content Placeholder 2">
            <a:extLst>
              <a:ext uri="{FF2B5EF4-FFF2-40B4-BE49-F238E27FC236}">
                <a16:creationId xmlns:a16="http://schemas.microsoft.com/office/drawing/2014/main" id="{CA18B931-E896-4471-A71A-819D3B682920}"/>
              </a:ext>
            </a:extLst>
          </p:cNvPr>
          <p:cNvSpPr>
            <a:spLocks noGrp="1"/>
          </p:cNvSpPr>
          <p:nvPr>
            <p:ph idx="1"/>
          </p:nvPr>
        </p:nvSpPr>
        <p:spPr>
          <a:xfrm>
            <a:off x="929641" y="3133484"/>
            <a:ext cx="10515600" cy="2427923"/>
          </a:xfrm>
        </p:spPr>
        <p:txBody>
          <a:bodyPr>
            <a:normAutofit/>
          </a:bodyPr>
          <a:lstStyle>
            <a:lvl1pPr marL="0" indent="0">
              <a:lnSpc>
                <a:spcPct val="100000"/>
              </a:lnSpc>
              <a:spcBef>
                <a:spcPts val="600"/>
              </a:spcBef>
              <a:buNone/>
              <a:defRPr sz="1600" i="0">
                <a:solidFill>
                  <a:schemeClr val="tx1">
                    <a:lumMod val="75000"/>
                    <a:lumOff val="25000"/>
                  </a:schemeClr>
                </a:solidFill>
              </a:defRPr>
            </a:lvl1pPr>
            <a:lvl2pPr marL="457200" indent="0">
              <a:buNone/>
              <a:defRPr sz="1800" i="1">
                <a:solidFill>
                  <a:schemeClr val="tx1">
                    <a:lumMod val="75000"/>
                    <a:lumOff val="25000"/>
                  </a:schemeClr>
                </a:solidFill>
              </a:defRPr>
            </a:lvl2pPr>
            <a:lvl3pPr marL="914400" indent="0">
              <a:buNone/>
              <a:defRPr sz="1600" i="1">
                <a:solidFill>
                  <a:schemeClr val="tx1">
                    <a:lumMod val="75000"/>
                    <a:lumOff val="25000"/>
                  </a:schemeClr>
                </a:solidFill>
              </a:defRPr>
            </a:lvl3pPr>
            <a:lvl4pPr marL="1371600" indent="0">
              <a:buNone/>
              <a:defRPr sz="1400" i="1">
                <a:solidFill>
                  <a:schemeClr val="tx1">
                    <a:lumMod val="75000"/>
                    <a:lumOff val="25000"/>
                  </a:schemeClr>
                </a:solidFill>
              </a:defRPr>
            </a:lvl4pPr>
            <a:lvl5pPr marL="1828800" indent="0">
              <a:buNone/>
              <a:defRPr sz="1400" i="1">
                <a:solidFill>
                  <a:schemeClr val="tx1">
                    <a:lumMod val="75000"/>
                    <a:lumOff val="25000"/>
                  </a:schemeClr>
                </a:solidFill>
              </a:defRPr>
            </a:lvl5pPr>
          </a:lstStyle>
          <a:p>
            <a:pPr lvl="0"/>
            <a:r>
              <a:rPr lang="en-US"/>
              <a:t>Click to edit Master text styles</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B00E1783-EEF8-44D1-A300-8D20A32BB2D3}" type="datetime1">
              <a:rPr lang="en-US" smtClean="0"/>
              <a:t>9/30/2025</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687289" y="0"/>
            <a:ext cx="72000" cy="127101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D4D4EAA8-8E55-45C3-BD00-531D549BB77D}"/>
              </a:ext>
            </a:extLst>
          </p:cNvPr>
          <p:cNvCxnSpPr/>
          <p:nvPr userDrawn="1"/>
        </p:nvCxnSpPr>
        <p:spPr>
          <a:xfrm>
            <a:off x="1068863" y="1528464"/>
            <a:ext cx="63093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1" name="Subtitle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929641" y="1669110"/>
            <a:ext cx="9971158" cy="692595"/>
          </a:xfrm>
        </p:spPr>
        <p:txBody>
          <a:bodyPr>
            <a:normAutofit/>
          </a:bodyPr>
          <a:lstStyle>
            <a:lvl1pPr marL="0" indent="0" algn="l">
              <a:buNone/>
              <a:defRPr sz="2500" b="1" i="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Slide Subtitle</a:t>
            </a:r>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accent1"/>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333310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3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1CF94AF4-4F78-4DA5-8571-FD66FFA6313D}"/>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21" y="546844"/>
            <a:ext cx="8997738" cy="1325563"/>
          </a:xfrm>
        </p:spPr>
        <p:txBody>
          <a:bodyPr/>
          <a:lstStyle>
            <a:lvl1pPr>
              <a:defRPr/>
            </a:lvl1pPr>
          </a:lstStyle>
          <a:p>
            <a:r>
              <a:rPr lang="en-US" dirty="0"/>
              <a:t>CONTENT SLIDE</a:t>
            </a:r>
          </a:p>
        </p:txBody>
      </p:sp>
      <p:sp>
        <p:nvSpPr>
          <p:cNvPr id="3" name="Content Placeholder 2">
            <a:extLst>
              <a:ext uri="{FF2B5EF4-FFF2-40B4-BE49-F238E27FC236}">
                <a16:creationId xmlns:a16="http://schemas.microsoft.com/office/drawing/2014/main" id="{CA18B931-E896-4471-A71A-819D3B682920}"/>
              </a:ext>
            </a:extLst>
          </p:cNvPr>
          <p:cNvSpPr>
            <a:spLocks noGrp="1"/>
          </p:cNvSpPr>
          <p:nvPr>
            <p:ph idx="1"/>
          </p:nvPr>
        </p:nvSpPr>
        <p:spPr>
          <a:xfrm>
            <a:off x="1527520" y="3581731"/>
            <a:ext cx="8997737" cy="2230464"/>
          </a:xfrm>
        </p:spPr>
        <p:txBody>
          <a:bodyPr>
            <a:normAutofit/>
          </a:bodyPr>
          <a:lstStyle>
            <a:lvl1pPr marL="0" indent="0">
              <a:lnSpc>
                <a:spcPct val="100000"/>
              </a:lnSpc>
              <a:spcBef>
                <a:spcPts val="600"/>
              </a:spcBef>
              <a:buNone/>
              <a:defRPr sz="1600" i="0">
                <a:solidFill>
                  <a:schemeClr val="bg1"/>
                </a:solidFill>
              </a:defRPr>
            </a:lvl1pPr>
            <a:lvl2pPr marL="457200" indent="0">
              <a:buNone/>
              <a:defRPr sz="1800" i="1">
                <a:solidFill>
                  <a:schemeClr val="bg1"/>
                </a:solidFill>
              </a:defRPr>
            </a:lvl2pPr>
            <a:lvl3pPr marL="914400" indent="0">
              <a:buNone/>
              <a:defRPr sz="1600" i="1">
                <a:solidFill>
                  <a:schemeClr val="bg1"/>
                </a:solidFill>
              </a:defRPr>
            </a:lvl3pPr>
            <a:lvl4pPr marL="1371600" indent="0">
              <a:buNone/>
              <a:defRPr sz="1400" i="1">
                <a:solidFill>
                  <a:schemeClr val="bg1"/>
                </a:solidFill>
              </a:defRPr>
            </a:lvl4pPr>
            <a:lvl5pPr marL="1828800" indent="0">
              <a:buNone/>
              <a:defRPr sz="1400" i="1">
                <a:solidFill>
                  <a:schemeClr val="bg1"/>
                </a:solidFill>
              </a:defRPr>
            </a:lvl5pPr>
          </a:lstStyle>
          <a:p>
            <a:pPr lvl="0"/>
            <a:r>
              <a:rPr lang="en-US"/>
              <a:t>Click to edit Master text styles</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38E8C37E-76B3-4A0D-BCD1-C5A52A858D66}" type="datetime1">
              <a:rPr lang="en-US" smtClean="0"/>
              <a:t>9/30/2025</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a:xfrm>
            <a:off x="590400" y="6159402"/>
            <a:ext cx="2788169" cy="365125"/>
          </a:xfrm>
        </p:spPr>
        <p:txBody>
          <a:body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8" y="244717"/>
            <a:ext cx="72000" cy="10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D4D4EAA8-8E55-45C3-BD00-531D549BB77D}"/>
              </a:ext>
            </a:extLst>
          </p:cNvPr>
          <p:cNvCxnSpPr/>
          <p:nvPr userDrawn="1"/>
        </p:nvCxnSpPr>
        <p:spPr>
          <a:xfrm>
            <a:off x="1666742" y="1616389"/>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Subtitle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1527520" y="1757035"/>
            <a:ext cx="8997737" cy="692595"/>
          </a:xfrm>
        </p:spPr>
        <p:txBody>
          <a:bodyPr>
            <a:normAutofit/>
          </a:bodyPr>
          <a:lstStyle>
            <a:lvl1pPr marL="0" indent="0" algn="l">
              <a:buNone/>
              <a:defRPr sz="25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Slide Subtitle</a:t>
            </a:r>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0938200" y="1341281"/>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0831016" y="1377655"/>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480265F1-E793-484F-ADC9-31450ADF8B0E}"/>
              </a:ext>
            </a:extLst>
          </p:cNvPr>
          <p:cNvCxnSpPr>
            <a:cxnSpLocks/>
          </p:cNvCxnSpPr>
          <p:nvPr userDrawn="1"/>
        </p:nvCxnSpPr>
        <p:spPr>
          <a:xfrm>
            <a:off x="256374" y="6168360"/>
            <a:ext cx="1508418"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668826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1443655"/>
            <a:ext cx="4143555" cy="1536580"/>
          </a:xfrm>
        </p:spPr>
        <p:txBody>
          <a:bodyPr/>
          <a:lstStyle>
            <a:lvl1pPr>
              <a:defRPr/>
            </a:lvl1pPr>
          </a:lstStyle>
          <a:p>
            <a:r>
              <a:rPr lang="en-US" dirty="0"/>
              <a:t>CONTENT</a:t>
            </a:r>
            <a:br>
              <a:rPr lang="en-US" dirty="0"/>
            </a:br>
            <a:r>
              <a:rPr lang="en-US" dirty="0"/>
              <a:t>SLIDE</a:t>
            </a:r>
          </a:p>
        </p:txBody>
      </p:sp>
      <p:sp>
        <p:nvSpPr>
          <p:cNvPr id="3" name="Content Placeholder 2">
            <a:extLst>
              <a:ext uri="{FF2B5EF4-FFF2-40B4-BE49-F238E27FC236}">
                <a16:creationId xmlns:a16="http://schemas.microsoft.com/office/drawing/2014/main" id="{CA18B931-E896-4471-A71A-819D3B682920}"/>
              </a:ext>
            </a:extLst>
          </p:cNvPr>
          <p:cNvSpPr>
            <a:spLocks noGrp="1"/>
          </p:cNvSpPr>
          <p:nvPr>
            <p:ph idx="1"/>
          </p:nvPr>
        </p:nvSpPr>
        <p:spPr>
          <a:xfrm>
            <a:off x="5871409" y="2588054"/>
            <a:ext cx="5228216" cy="3122935"/>
          </a:xfrm>
        </p:spPr>
        <p:txBody>
          <a:bodyPr>
            <a:normAutofit/>
          </a:bodyPr>
          <a:lstStyle>
            <a:lvl1pPr marL="0" indent="0">
              <a:lnSpc>
                <a:spcPct val="100000"/>
              </a:lnSpc>
              <a:spcBef>
                <a:spcPts val="600"/>
              </a:spcBef>
              <a:buNone/>
              <a:defRPr sz="1600" i="0">
                <a:solidFill>
                  <a:schemeClr val="bg1"/>
                </a:solidFill>
              </a:defRPr>
            </a:lvl1pPr>
            <a:lvl2pPr marL="457200" indent="0">
              <a:buNone/>
              <a:defRPr sz="1800" i="1">
                <a:solidFill>
                  <a:schemeClr val="bg1"/>
                </a:solidFill>
              </a:defRPr>
            </a:lvl2pPr>
            <a:lvl3pPr marL="914400" indent="0">
              <a:buNone/>
              <a:defRPr sz="1600" i="1">
                <a:solidFill>
                  <a:schemeClr val="bg1"/>
                </a:solidFill>
              </a:defRPr>
            </a:lvl3pPr>
            <a:lvl4pPr marL="1371600" indent="0">
              <a:buNone/>
              <a:defRPr sz="1400" i="1">
                <a:solidFill>
                  <a:schemeClr val="bg1"/>
                </a:solidFill>
              </a:defRPr>
            </a:lvl4pPr>
            <a:lvl5pPr marL="1828800" indent="0">
              <a:buNone/>
              <a:defRPr sz="1400" i="1">
                <a:solidFill>
                  <a:schemeClr val="bg1"/>
                </a:solidFill>
              </a:defRPr>
            </a:lvl5pPr>
          </a:lstStyle>
          <a:p>
            <a:pPr lvl="0"/>
            <a:r>
              <a:rPr lang="en-US"/>
              <a:t>Click to edit Master text styles</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76D2C234-967A-4CF5-82BF-1AF9EBDCBA35}" type="datetime1">
              <a:rPr lang="en-US" smtClean="0"/>
              <a:t>9/30/2025</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1684524"/>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D4D4EAA8-8E55-45C3-BD00-531D549BB77D}"/>
              </a:ext>
            </a:extLst>
          </p:cNvPr>
          <p:cNvCxnSpPr/>
          <p:nvPr userDrawn="1"/>
        </p:nvCxnSpPr>
        <p:spPr>
          <a:xfrm>
            <a:off x="1666741" y="2882481"/>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Subtitle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1527519" y="3023127"/>
            <a:ext cx="4143555" cy="692595"/>
          </a:xfrm>
        </p:spPr>
        <p:txBody>
          <a:bodyPr>
            <a:normAutofit/>
          </a:bodyPr>
          <a:lstStyle>
            <a:lvl1pPr marL="0" indent="0" algn="l">
              <a:buNone/>
              <a:defRPr sz="25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Slide Subtitle</a:t>
            </a:r>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263811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C2864D1B-05AA-49BC-BA1A-52FAC02DA923}"/>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DF4F6DA-C141-44B8-A3D2-B717A87A83C8}"/>
              </a:ext>
            </a:extLst>
          </p:cNvPr>
          <p:cNvSpPr>
            <a:spLocks noGrp="1"/>
          </p:cNvSpPr>
          <p:nvPr>
            <p:ph type="title" hasCustomPrompt="1"/>
          </p:nvPr>
        </p:nvSpPr>
        <p:spPr>
          <a:xfrm>
            <a:off x="928800" y="2316701"/>
            <a:ext cx="10515600" cy="1500187"/>
          </a:xfrm>
        </p:spPr>
        <p:txBody>
          <a:bodyPr anchor="b">
            <a:normAutofit/>
          </a:bodyPr>
          <a:lstStyle>
            <a:lvl1pPr>
              <a:defRPr sz="4000"/>
            </a:lvl1pPr>
          </a:lstStyle>
          <a:p>
            <a:r>
              <a:rPr lang="en-US" dirty="0"/>
              <a:t>SECTION</a:t>
            </a:r>
            <a:br>
              <a:rPr lang="en-US" dirty="0"/>
            </a:br>
            <a:r>
              <a:rPr lang="en-US" dirty="0"/>
              <a:t>DIVIDER SLIDE</a:t>
            </a:r>
          </a:p>
        </p:txBody>
      </p:sp>
      <p:sp>
        <p:nvSpPr>
          <p:cNvPr id="3" name="Text Placeholder 2">
            <a:extLst>
              <a:ext uri="{FF2B5EF4-FFF2-40B4-BE49-F238E27FC236}">
                <a16:creationId xmlns:a16="http://schemas.microsoft.com/office/drawing/2014/main" id="{692DD7E2-5C7F-4027-B814-C7CC0E8D95A4}"/>
              </a:ext>
            </a:extLst>
          </p:cNvPr>
          <p:cNvSpPr>
            <a:spLocks noGrp="1"/>
          </p:cNvSpPr>
          <p:nvPr>
            <p:ph type="body" idx="1" hasCustomPrompt="1"/>
          </p:nvPr>
        </p:nvSpPr>
        <p:spPr>
          <a:xfrm>
            <a:off x="928800" y="4083026"/>
            <a:ext cx="10515600" cy="770328"/>
          </a:xfr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lang="en-US" sz="2500" b="1" i="0" kern="1200" dirty="0" smtClean="0">
                <a:solidFill>
                  <a:schemeClr val="tx2"/>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Subtitle</a:t>
            </a:r>
          </a:p>
        </p:txBody>
      </p:sp>
      <p:sp>
        <p:nvSpPr>
          <p:cNvPr id="4" name="Date Placeholder 3">
            <a:extLst>
              <a:ext uri="{FF2B5EF4-FFF2-40B4-BE49-F238E27FC236}">
                <a16:creationId xmlns:a16="http://schemas.microsoft.com/office/drawing/2014/main" id="{B3702D73-8A0A-45AB-A4F6-F8D00BF25845}"/>
              </a:ext>
            </a:extLst>
          </p:cNvPr>
          <p:cNvSpPr>
            <a:spLocks noGrp="1"/>
          </p:cNvSpPr>
          <p:nvPr>
            <p:ph type="dt" sz="half" idx="10"/>
          </p:nvPr>
        </p:nvSpPr>
        <p:spPr/>
        <p:txBody>
          <a:bodyPr/>
          <a:lstStyle/>
          <a:p>
            <a:fld id="{055060C0-AC53-4D64-ABD7-4A55C0A77859}" type="datetime1">
              <a:rPr lang="en-US" smtClean="0"/>
              <a:t>9/30/2025</a:t>
            </a:fld>
            <a:endParaRPr lang="en-US" dirty="0"/>
          </a:p>
        </p:txBody>
      </p:sp>
      <p:sp>
        <p:nvSpPr>
          <p:cNvPr id="5" name="Footer Placeholder 4">
            <a:extLst>
              <a:ext uri="{FF2B5EF4-FFF2-40B4-BE49-F238E27FC236}">
                <a16:creationId xmlns:a16="http://schemas.microsoft.com/office/drawing/2014/main" id="{1AABD5BA-639F-449E-A055-BE79772AE949}"/>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3BB626F1-D33A-4FC7-A75F-B53331D9D527}"/>
              </a:ext>
            </a:extLst>
          </p:cNvPr>
          <p:cNvSpPr>
            <a:spLocks noGrp="1"/>
          </p:cNvSpPr>
          <p:nvPr>
            <p:ph type="sldNum" sz="quarter" idx="12"/>
          </p:nvPr>
        </p:nvSpPr>
        <p:spPr/>
        <p:txBody>
          <a:bodyPr/>
          <a:lstStyle/>
          <a:p>
            <a:fld id="{95CBEC59-7FF9-4688-98DF-89832A0C9025}" type="slidenum">
              <a:rPr lang="en-US" smtClean="0"/>
              <a:t>‹#›</a:t>
            </a:fld>
            <a:endParaRPr lang="en-US" dirty="0"/>
          </a:p>
        </p:txBody>
      </p:sp>
      <p:cxnSp>
        <p:nvCxnSpPr>
          <p:cNvPr id="7" name="Straight Connector 6">
            <a:extLst>
              <a:ext uri="{FF2B5EF4-FFF2-40B4-BE49-F238E27FC236}">
                <a16:creationId xmlns:a16="http://schemas.microsoft.com/office/drawing/2014/main" id="{7900A71E-3FCF-4E9F-9CE1-574118517636}"/>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FACAE552-11D7-45BF-8B66-071AE054F7B4}"/>
              </a:ext>
            </a:extLst>
          </p:cNvPr>
          <p:cNvSpPr/>
          <p:nvPr userDrawn="1"/>
        </p:nvSpPr>
        <p:spPr>
          <a:xfrm>
            <a:off x="687289" y="0"/>
            <a:ext cx="72000" cy="367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A14F7723-8043-4A0B-B2AB-BCF5A44ED246}"/>
              </a:ext>
            </a:extLst>
          </p:cNvPr>
          <p:cNvCxnSpPr/>
          <p:nvPr userDrawn="1"/>
        </p:nvCxnSpPr>
        <p:spPr>
          <a:xfrm>
            <a:off x="1068863" y="3940727"/>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5E0C289-2BC1-4B83-96F5-C1B9E010D027}"/>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5">
            <a:extLst>
              <a:ext uri="{FF2B5EF4-FFF2-40B4-BE49-F238E27FC236}">
                <a16:creationId xmlns:a16="http://schemas.microsoft.com/office/drawing/2014/main" id="{5F65E082-5015-4DA2-9655-AE200511FDBE}"/>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4" name="Straight Connector 13">
            <a:extLst>
              <a:ext uri="{FF2B5EF4-FFF2-40B4-BE49-F238E27FC236}">
                <a16:creationId xmlns:a16="http://schemas.microsoft.com/office/drawing/2014/main" id="{5CB5B0FB-5693-42A3-BD99-CA01387F8DFE}"/>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365400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C2864D1B-05AA-49BC-BA1A-52FAC02DA923}"/>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DF4F6DA-C141-44B8-A3D2-B717A87A83C8}"/>
              </a:ext>
            </a:extLst>
          </p:cNvPr>
          <p:cNvSpPr>
            <a:spLocks noGrp="1"/>
          </p:cNvSpPr>
          <p:nvPr>
            <p:ph type="title" hasCustomPrompt="1"/>
          </p:nvPr>
        </p:nvSpPr>
        <p:spPr>
          <a:xfrm>
            <a:off x="928800" y="2781919"/>
            <a:ext cx="10515600" cy="1500187"/>
          </a:xfrm>
        </p:spPr>
        <p:txBody>
          <a:bodyPr anchor="b">
            <a:normAutofit/>
          </a:bodyPr>
          <a:lstStyle>
            <a:lvl1pPr>
              <a:defRPr sz="4000"/>
            </a:lvl1pPr>
          </a:lstStyle>
          <a:p>
            <a:r>
              <a:rPr lang="en-US" dirty="0"/>
              <a:t>SECTION</a:t>
            </a:r>
            <a:br>
              <a:rPr lang="en-US" dirty="0"/>
            </a:br>
            <a:r>
              <a:rPr lang="en-US" dirty="0"/>
              <a:t>DIVIDER SLIDE</a:t>
            </a:r>
          </a:p>
        </p:txBody>
      </p:sp>
      <p:sp>
        <p:nvSpPr>
          <p:cNvPr id="3" name="Text Placeholder 2">
            <a:extLst>
              <a:ext uri="{FF2B5EF4-FFF2-40B4-BE49-F238E27FC236}">
                <a16:creationId xmlns:a16="http://schemas.microsoft.com/office/drawing/2014/main" id="{692DD7E2-5C7F-4027-B814-C7CC0E8D95A4}"/>
              </a:ext>
            </a:extLst>
          </p:cNvPr>
          <p:cNvSpPr>
            <a:spLocks noGrp="1"/>
          </p:cNvSpPr>
          <p:nvPr>
            <p:ph type="body" idx="1" hasCustomPrompt="1"/>
          </p:nvPr>
        </p:nvSpPr>
        <p:spPr>
          <a:xfrm>
            <a:off x="928800" y="4548244"/>
            <a:ext cx="10515600" cy="770328"/>
          </a:xfr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lang="en-US" sz="2500" b="1" i="0" kern="1200" dirty="0" smtClean="0">
                <a:solidFill>
                  <a:schemeClr val="tx2"/>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Subtitle</a:t>
            </a:r>
          </a:p>
        </p:txBody>
      </p:sp>
      <p:sp>
        <p:nvSpPr>
          <p:cNvPr id="4" name="Date Placeholder 3">
            <a:extLst>
              <a:ext uri="{FF2B5EF4-FFF2-40B4-BE49-F238E27FC236}">
                <a16:creationId xmlns:a16="http://schemas.microsoft.com/office/drawing/2014/main" id="{B3702D73-8A0A-45AB-A4F6-F8D00BF25845}"/>
              </a:ext>
            </a:extLst>
          </p:cNvPr>
          <p:cNvSpPr>
            <a:spLocks noGrp="1"/>
          </p:cNvSpPr>
          <p:nvPr>
            <p:ph type="dt" sz="half" idx="10"/>
          </p:nvPr>
        </p:nvSpPr>
        <p:spPr/>
        <p:txBody>
          <a:bodyPr/>
          <a:lstStyle/>
          <a:p>
            <a:fld id="{DD6BC66F-F4C2-4254-902A-540C5FFDD766}" type="datetime1">
              <a:rPr lang="en-US" smtClean="0"/>
              <a:t>9/30/2025</a:t>
            </a:fld>
            <a:endParaRPr lang="en-US" dirty="0"/>
          </a:p>
        </p:txBody>
      </p:sp>
      <p:sp>
        <p:nvSpPr>
          <p:cNvPr id="5" name="Footer Placeholder 4">
            <a:extLst>
              <a:ext uri="{FF2B5EF4-FFF2-40B4-BE49-F238E27FC236}">
                <a16:creationId xmlns:a16="http://schemas.microsoft.com/office/drawing/2014/main" id="{1AABD5BA-639F-449E-A055-BE79772AE949}"/>
              </a:ext>
            </a:extLst>
          </p:cNvPr>
          <p:cNvSpPr>
            <a:spLocks noGrp="1"/>
          </p:cNvSpPr>
          <p:nvPr>
            <p:ph type="ftr" sz="quarter" idx="11"/>
          </p:nvPr>
        </p:nvSpPr>
        <p:spPr>
          <a:xfrm>
            <a:off x="928800" y="6159402"/>
            <a:ext cx="2919886" cy="365125"/>
          </a:xfrm>
        </p:spPr>
        <p:txBody>
          <a:bodyPr/>
          <a:lstStyle/>
          <a:p>
            <a:r>
              <a:rPr lang="en-US" dirty="0"/>
              <a:t>Presentation Title</a:t>
            </a:r>
          </a:p>
        </p:txBody>
      </p:sp>
      <p:sp>
        <p:nvSpPr>
          <p:cNvPr id="6" name="Slide Number Placeholder 5">
            <a:extLst>
              <a:ext uri="{FF2B5EF4-FFF2-40B4-BE49-F238E27FC236}">
                <a16:creationId xmlns:a16="http://schemas.microsoft.com/office/drawing/2014/main" id="{3BB626F1-D33A-4FC7-A75F-B53331D9D52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8" name="Rectangle 7">
            <a:extLst>
              <a:ext uri="{FF2B5EF4-FFF2-40B4-BE49-F238E27FC236}">
                <a16:creationId xmlns:a16="http://schemas.microsoft.com/office/drawing/2014/main" id="{FACAE552-11D7-45BF-8B66-071AE054F7B4}"/>
              </a:ext>
            </a:extLst>
          </p:cNvPr>
          <p:cNvSpPr/>
          <p:nvPr userDrawn="1"/>
        </p:nvSpPr>
        <p:spPr>
          <a:xfrm>
            <a:off x="687289" y="3186000"/>
            <a:ext cx="72000" cy="367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A14F7723-8043-4A0B-B2AB-BCF5A44ED246}"/>
              </a:ext>
            </a:extLst>
          </p:cNvPr>
          <p:cNvCxnSpPr/>
          <p:nvPr userDrawn="1"/>
        </p:nvCxnSpPr>
        <p:spPr>
          <a:xfrm>
            <a:off x="1068863" y="4405945"/>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5E0C289-2BC1-4B83-96F5-C1B9E010D027}"/>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5">
            <a:extLst>
              <a:ext uri="{FF2B5EF4-FFF2-40B4-BE49-F238E27FC236}">
                <a16:creationId xmlns:a16="http://schemas.microsoft.com/office/drawing/2014/main" id="{5F65E082-5015-4DA2-9655-AE200511FDBE}"/>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4" name="Straight Connector 13">
            <a:extLst>
              <a:ext uri="{FF2B5EF4-FFF2-40B4-BE49-F238E27FC236}">
                <a16:creationId xmlns:a16="http://schemas.microsoft.com/office/drawing/2014/main" id="{5CB5B0FB-5693-42A3-BD99-CA01387F8DFE}"/>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195627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4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B37245BE-F984-498B-9CBB-C4DDD775060D}"/>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DF4F6DA-C141-44B8-A3D2-B717A87A83C8}"/>
              </a:ext>
            </a:extLst>
          </p:cNvPr>
          <p:cNvSpPr>
            <a:spLocks noGrp="1"/>
          </p:cNvSpPr>
          <p:nvPr>
            <p:ph type="title" hasCustomPrompt="1"/>
          </p:nvPr>
        </p:nvSpPr>
        <p:spPr>
          <a:xfrm>
            <a:off x="1527520" y="2316701"/>
            <a:ext cx="9556063" cy="1500187"/>
          </a:xfrm>
        </p:spPr>
        <p:txBody>
          <a:bodyPr anchor="b">
            <a:normAutofit/>
          </a:bodyPr>
          <a:lstStyle>
            <a:lvl1pPr>
              <a:defRPr sz="4000"/>
            </a:lvl1pPr>
          </a:lstStyle>
          <a:p>
            <a:r>
              <a:rPr lang="en-US" dirty="0"/>
              <a:t>SECTION</a:t>
            </a:r>
            <a:br>
              <a:rPr lang="en-US" dirty="0"/>
            </a:br>
            <a:r>
              <a:rPr lang="en-US" dirty="0"/>
              <a:t>DIVIDER SLIDE</a:t>
            </a:r>
          </a:p>
        </p:txBody>
      </p:sp>
      <p:sp>
        <p:nvSpPr>
          <p:cNvPr id="3" name="Text Placeholder 2">
            <a:extLst>
              <a:ext uri="{FF2B5EF4-FFF2-40B4-BE49-F238E27FC236}">
                <a16:creationId xmlns:a16="http://schemas.microsoft.com/office/drawing/2014/main" id="{692DD7E2-5C7F-4027-B814-C7CC0E8D95A4}"/>
              </a:ext>
            </a:extLst>
          </p:cNvPr>
          <p:cNvSpPr>
            <a:spLocks noGrp="1"/>
          </p:cNvSpPr>
          <p:nvPr>
            <p:ph type="body" idx="1" hasCustomPrompt="1"/>
          </p:nvPr>
        </p:nvSpPr>
        <p:spPr>
          <a:xfrm>
            <a:off x="1527520" y="4083026"/>
            <a:ext cx="9556064" cy="770328"/>
          </a:xfr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lang="en-US" sz="2500" b="1" i="0" kern="1200" dirty="0" smtClean="0">
                <a:solidFill>
                  <a:schemeClr val="tx2"/>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Subtitle</a:t>
            </a:r>
          </a:p>
        </p:txBody>
      </p:sp>
      <p:sp>
        <p:nvSpPr>
          <p:cNvPr id="4" name="Date Placeholder 3">
            <a:extLst>
              <a:ext uri="{FF2B5EF4-FFF2-40B4-BE49-F238E27FC236}">
                <a16:creationId xmlns:a16="http://schemas.microsoft.com/office/drawing/2014/main" id="{B3702D73-8A0A-45AB-A4F6-F8D00BF25845}"/>
              </a:ext>
            </a:extLst>
          </p:cNvPr>
          <p:cNvSpPr>
            <a:spLocks noGrp="1"/>
          </p:cNvSpPr>
          <p:nvPr>
            <p:ph type="dt" sz="half" idx="10"/>
          </p:nvPr>
        </p:nvSpPr>
        <p:spPr/>
        <p:txBody>
          <a:bodyPr/>
          <a:lstStyle/>
          <a:p>
            <a:fld id="{C0C19AD0-5F22-4AC8-A079-4E7FF62CE0BA}" type="datetime1">
              <a:rPr lang="en-US" smtClean="0"/>
              <a:t>9/30/2025</a:t>
            </a:fld>
            <a:endParaRPr lang="en-US" dirty="0"/>
          </a:p>
        </p:txBody>
      </p:sp>
      <p:sp>
        <p:nvSpPr>
          <p:cNvPr id="5" name="Footer Placeholder 4">
            <a:extLst>
              <a:ext uri="{FF2B5EF4-FFF2-40B4-BE49-F238E27FC236}">
                <a16:creationId xmlns:a16="http://schemas.microsoft.com/office/drawing/2014/main" id="{1AABD5BA-639F-449E-A055-BE79772AE949}"/>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3BB626F1-D33A-4FC7-A75F-B53331D9D52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8" name="Rectangle 7">
            <a:extLst>
              <a:ext uri="{FF2B5EF4-FFF2-40B4-BE49-F238E27FC236}">
                <a16:creationId xmlns:a16="http://schemas.microsoft.com/office/drawing/2014/main" id="{FACAE552-11D7-45BF-8B66-071AE054F7B4}"/>
              </a:ext>
            </a:extLst>
          </p:cNvPr>
          <p:cNvSpPr/>
          <p:nvPr userDrawn="1"/>
        </p:nvSpPr>
        <p:spPr>
          <a:xfrm>
            <a:off x="1285167" y="255684"/>
            <a:ext cx="72000" cy="34119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A14F7723-8043-4A0B-B2AB-BCF5A44ED246}"/>
              </a:ext>
            </a:extLst>
          </p:cNvPr>
          <p:cNvCxnSpPr/>
          <p:nvPr userDrawn="1"/>
        </p:nvCxnSpPr>
        <p:spPr>
          <a:xfrm>
            <a:off x="1666742" y="3940727"/>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5E0C289-2BC1-4B83-96F5-C1B9E010D027}"/>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5">
            <a:extLst>
              <a:ext uri="{FF2B5EF4-FFF2-40B4-BE49-F238E27FC236}">
                <a16:creationId xmlns:a16="http://schemas.microsoft.com/office/drawing/2014/main" id="{5F65E082-5015-4DA2-9655-AE200511FDBE}"/>
              </a:ext>
            </a:extLst>
          </p:cNvPr>
          <p:cNvSpPr>
            <a:spLocks noGrp="1"/>
          </p:cNvSpPr>
          <p:nvPr>
            <p:ph type="body" sz="quarter" idx="14" hasCustomPrompt="1"/>
          </p:nvPr>
        </p:nvSpPr>
        <p:spPr>
          <a:xfrm>
            <a:off x="10832539"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21" name="Straight Connector 20">
            <a:extLst>
              <a:ext uri="{FF2B5EF4-FFF2-40B4-BE49-F238E27FC236}">
                <a16:creationId xmlns:a16="http://schemas.microsoft.com/office/drawing/2014/main" id="{BA8760C4-08C1-4929-A6AE-568F67883880}"/>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969AE345-7CB6-4F86-99E6-C8B881714A2B}"/>
              </a:ext>
            </a:extLst>
          </p:cNvPr>
          <p:cNvCxnSpPr>
            <a:cxnSpLocks/>
          </p:cNvCxnSpPr>
          <p:nvPr userDrawn="1"/>
        </p:nvCxnSpPr>
        <p:spPr>
          <a:xfrm>
            <a:off x="256374" y="6168360"/>
            <a:ext cx="1508418"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774018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5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1443655"/>
            <a:ext cx="4143555" cy="1536580"/>
          </a:xfrm>
        </p:spPr>
        <p:txBody>
          <a:bodyPr/>
          <a:lstStyle>
            <a:lvl1pPr>
              <a:defRPr/>
            </a:lvl1pPr>
          </a:lstStyle>
          <a:p>
            <a:r>
              <a:rPr lang="en-US" dirty="0"/>
              <a:t>SECTION</a:t>
            </a:r>
            <a:br>
              <a:rPr lang="en-US" dirty="0"/>
            </a:br>
            <a:r>
              <a:rPr lang="en-US" dirty="0"/>
              <a:t>DIVIDER SLIDE</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256FFA05-2726-422B-A595-CD6EE4C03A22}" type="datetime1">
              <a:rPr lang="en-US" smtClean="0"/>
              <a:t>9/30/2025</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1684524"/>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D4D4EAA8-8E55-45C3-BD00-531D549BB77D}"/>
              </a:ext>
            </a:extLst>
          </p:cNvPr>
          <p:cNvCxnSpPr/>
          <p:nvPr userDrawn="1"/>
        </p:nvCxnSpPr>
        <p:spPr>
          <a:xfrm>
            <a:off x="1666741" y="2882481"/>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Subtitle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1527519" y="3023127"/>
            <a:ext cx="4143555" cy="692595"/>
          </a:xfrm>
        </p:spPr>
        <p:txBody>
          <a:bodyPr>
            <a:normAutofit/>
          </a:bodyPr>
          <a:lstStyle>
            <a:lvl1pPr marL="0" indent="0" algn="l">
              <a:buNone/>
              <a:defRPr sz="25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Slide Subtitle</a:t>
            </a:r>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0599057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6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6096000" y="0"/>
            <a:ext cx="6096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1700327"/>
            <a:ext cx="4143555" cy="1536580"/>
          </a:xfrm>
        </p:spPr>
        <p:txBody>
          <a:bodyPr/>
          <a:lstStyle>
            <a:lvl1pPr>
              <a:defRPr>
                <a:gradFill flip="none" rotWithShape="1">
                  <a:gsLst>
                    <a:gs pos="0">
                      <a:schemeClr val="bg2"/>
                    </a:gs>
                    <a:gs pos="100000">
                      <a:schemeClr val="accent1"/>
                    </a:gs>
                  </a:gsLst>
                  <a:lin ang="0" scaled="1"/>
                  <a:tileRect/>
                </a:gradFill>
              </a:defRPr>
            </a:lvl1pPr>
          </a:lstStyle>
          <a:p>
            <a:r>
              <a:rPr lang="en-US" dirty="0"/>
              <a:t>SECTION</a:t>
            </a:r>
            <a:br>
              <a:rPr lang="en-US" dirty="0"/>
            </a:br>
            <a:r>
              <a:rPr lang="en-US" dirty="0"/>
              <a:t>DIVIDER SLIDE</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57DDC830-91D4-4D76-B486-41F29E6EE30C}" type="datetime1">
              <a:rPr lang="en-US" smtClean="0"/>
              <a:t>9/30/2025</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lvl1pPr>
              <a:defRPr>
                <a:solidFill>
                  <a:schemeClr val="accent1"/>
                </a:solidFill>
              </a:defRPr>
            </a:lvl1p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1941196"/>
            <a:ext cx="72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D4D4EAA8-8E55-45C3-BD00-531D549BB77D}"/>
              </a:ext>
            </a:extLst>
          </p:cNvPr>
          <p:cNvCxnSpPr/>
          <p:nvPr userDrawn="1"/>
        </p:nvCxnSpPr>
        <p:spPr>
          <a:xfrm>
            <a:off x="1666741" y="313915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11" name="Subtitle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1527519" y="3279799"/>
            <a:ext cx="4143555" cy="692595"/>
          </a:xfrm>
        </p:spPr>
        <p:txBody>
          <a:bodyPr>
            <a:normAutofit/>
          </a:bodyPr>
          <a:lstStyle>
            <a:lvl1pPr marL="0" indent="0" algn="l">
              <a:buNone/>
              <a:defRPr sz="2500" b="1" i="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Slide Subtitle</a:t>
            </a:r>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592915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_Two Content">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0A30FC14-A5B3-4B00-8DE8-B6E28CF32743}"/>
              </a:ext>
            </a:extLst>
          </p:cNvPr>
          <p:cNvSpPr/>
          <p:nvPr userDrawn="1"/>
        </p:nvSpPr>
        <p:spPr>
          <a:xfrm>
            <a:off x="0" y="5532437"/>
            <a:ext cx="12192000" cy="1325563"/>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3195AFA-7DE7-4BBC-AE6C-B5FAE8A371C2}"/>
              </a:ext>
            </a:extLst>
          </p:cNvPr>
          <p:cNvSpPr>
            <a:spLocks noGrp="1"/>
          </p:cNvSpPr>
          <p:nvPr>
            <p:ph type="title" hasCustomPrompt="1"/>
          </p:nvPr>
        </p:nvSpPr>
        <p:spPr>
          <a:xfrm>
            <a:off x="928800" y="724195"/>
            <a:ext cx="10515600" cy="1325563"/>
          </a:xfrm>
        </p:spPr>
        <p:txBody>
          <a:bodyPr/>
          <a:lstStyle>
            <a:lvl1pPr>
              <a:defRPr>
                <a:gradFill>
                  <a:gsLst>
                    <a:gs pos="0">
                      <a:schemeClr val="bg2"/>
                    </a:gs>
                    <a:gs pos="100000">
                      <a:schemeClr val="accent1"/>
                    </a:gs>
                  </a:gsLst>
                  <a:lin ang="0" scaled="1"/>
                </a:gradFill>
              </a:defRPr>
            </a:lvl1pPr>
          </a:lstStyle>
          <a:p>
            <a:r>
              <a:rPr lang="en-US" dirty="0"/>
              <a:t>TWO CONTENT</a:t>
            </a:r>
            <a:br>
              <a:rPr lang="en-US" dirty="0"/>
            </a:br>
            <a:r>
              <a:rPr lang="en-US" dirty="0"/>
              <a:t>SLIDE</a:t>
            </a:r>
          </a:p>
        </p:txBody>
      </p:sp>
      <p:sp>
        <p:nvSpPr>
          <p:cNvPr id="3" name="Text Placeholder 2">
            <a:extLst>
              <a:ext uri="{FF2B5EF4-FFF2-40B4-BE49-F238E27FC236}">
                <a16:creationId xmlns:a16="http://schemas.microsoft.com/office/drawing/2014/main" id="{A98AFDAC-3A23-4F5B-B2BE-CDF8D1AFCF86}"/>
              </a:ext>
            </a:extLst>
          </p:cNvPr>
          <p:cNvSpPr>
            <a:spLocks noGrp="1"/>
          </p:cNvSpPr>
          <p:nvPr>
            <p:ph type="body" idx="1"/>
          </p:nvPr>
        </p:nvSpPr>
        <p:spPr>
          <a:xfrm>
            <a:off x="928800" y="2272009"/>
            <a:ext cx="5157787" cy="823912"/>
          </a:xfrm>
        </p:spPr>
        <p:txBody>
          <a:bodyPr anchor="b"/>
          <a:lstStyle>
            <a:lvl1pPr marL="0" indent="0">
              <a:buNone/>
              <a:defRPr lang="en-US" sz="2500" b="1" i="0" kern="1200" dirty="0" smtClean="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BBD9244-253B-4F61-9F15-81C783E03B05}"/>
              </a:ext>
            </a:extLst>
          </p:cNvPr>
          <p:cNvSpPr>
            <a:spLocks noGrp="1"/>
          </p:cNvSpPr>
          <p:nvPr>
            <p:ph sz="half" idx="2"/>
          </p:nvPr>
        </p:nvSpPr>
        <p:spPr>
          <a:xfrm>
            <a:off x="928800" y="3386142"/>
            <a:ext cx="5157787" cy="2015247"/>
          </a:xfrm>
        </p:spPr>
        <p:txBody>
          <a:bodyPr>
            <a:normAutofit/>
          </a:bodyPr>
          <a:lstStyle>
            <a:lvl1pPr marL="180000" indent="-180000" algn="l" defTabSz="914400" rtl="0" eaLnBrk="1" latinLnBrk="0" hangingPunct="1">
              <a:lnSpc>
                <a:spcPct val="100000"/>
              </a:lnSpc>
              <a:spcBef>
                <a:spcPts val="600"/>
              </a:spcBef>
              <a:buClr>
                <a:schemeClr val="bg2"/>
              </a:buClr>
              <a:buFont typeface="Arial" panose="020B0604020202020204" pitchFamily="34" charset="0"/>
              <a:buChar char="•"/>
              <a:defRPr lang="en-US" sz="1600" i="0" kern="1200" dirty="0" smtClean="0">
                <a:solidFill>
                  <a:schemeClr val="tx1">
                    <a:lumMod val="75000"/>
                    <a:lumOff val="25000"/>
                  </a:schemeClr>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
        <p:nvSpPr>
          <p:cNvPr id="5" name="Text Placeholder 4">
            <a:extLst>
              <a:ext uri="{FF2B5EF4-FFF2-40B4-BE49-F238E27FC236}">
                <a16:creationId xmlns:a16="http://schemas.microsoft.com/office/drawing/2014/main" id="{EBA65450-4B24-4A6B-9987-1F3CF67B414D}"/>
              </a:ext>
            </a:extLst>
          </p:cNvPr>
          <p:cNvSpPr>
            <a:spLocks noGrp="1"/>
          </p:cNvSpPr>
          <p:nvPr>
            <p:ph type="body" sz="quarter" idx="3"/>
          </p:nvPr>
        </p:nvSpPr>
        <p:spPr>
          <a:xfrm>
            <a:off x="6284744" y="2272009"/>
            <a:ext cx="5183188" cy="823912"/>
          </a:xfrm>
        </p:spPr>
        <p:txBody>
          <a:bodyPr anchor="b">
            <a:normAutofit/>
          </a:bodyPr>
          <a:lstStyle>
            <a:lvl1pPr marL="0" indent="0">
              <a:buNone/>
              <a:defRPr lang="en-US" sz="2500" b="1" i="0" kern="1200" dirty="0" smtClean="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D9DAC08-B52B-4DCC-9D22-E4E54E711637}"/>
              </a:ext>
            </a:extLst>
          </p:cNvPr>
          <p:cNvSpPr>
            <a:spLocks noGrp="1"/>
          </p:cNvSpPr>
          <p:nvPr>
            <p:ph sz="quarter" idx="4"/>
          </p:nvPr>
        </p:nvSpPr>
        <p:spPr>
          <a:xfrm>
            <a:off x="6284744" y="3386142"/>
            <a:ext cx="5183188" cy="2015247"/>
          </a:xfrm>
        </p:spPr>
        <p:txBody>
          <a:bodyPr>
            <a:normAutofit/>
          </a:bodyPr>
          <a:lstStyle>
            <a:lvl1pPr marL="180000" indent="-180000">
              <a:lnSpc>
                <a:spcPct val="100000"/>
              </a:lnSpc>
              <a:spcBef>
                <a:spcPts val="600"/>
              </a:spcBef>
              <a:buClr>
                <a:schemeClr val="accent1"/>
              </a:buClr>
              <a:buFont typeface="Arial" panose="020B0604020202020204" pitchFamily="34" charset="0"/>
              <a:buChar char="•"/>
              <a:defRPr lang="en-US" sz="1600" i="0" kern="1200" dirty="0" smtClean="0">
                <a:solidFill>
                  <a:schemeClr val="tx1">
                    <a:lumMod val="75000"/>
                    <a:lumOff val="25000"/>
                  </a:schemeClr>
                </a:solidFill>
                <a:latin typeface="+mn-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600"/>
              </a:spcBef>
            </a:pPr>
            <a:r>
              <a:rPr lang="en-US"/>
              <a:t>Click to edit Master text styles</a:t>
            </a:r>
          </a:p>
        </p:txBody>
      </p:sp>
      <p:sp>
        <p:nvSpPr>
          <p:cNvPr id="7" name="Date Placeholder 6">
            <a:extLst>
              <a:ext uri="{FF2B5EF4-FFF2-40B4-BE49-F238E27FC236}">
                <a16:creationId xmlns:a16="http://schemas.microsoft.com/office/drawing/2014/main" id="{753D5824-9ACF-4E5F-AC80-9ACD7B67FFDE}"/>
              </a:ext>
            </a:extLst>
          </p:cNvPr>
          <p:cNvSpPr>
            <a:spLocks noGrp="1"/>
          </p:cNvSpPr>
          <p:nvPr>
            <p:ph type="dt" sz="half" idx="10"/>
          </p:nvPr>
        </p:nvSpPr>
        <p:spPr/>
        <p:txBody>
          <a:bodyPr/>
          <a:lstStyle/>
          <a:p>
            <a:fld id="{32401007-55FE-4B9E-99B0-5FCA5C63BEEE}" type="datetime1">
              <a:rPr lang="en-US" smtClean="0"/>
              <a:t>9/30/2025</a:t>
            </a:fld>
            <a:endParaRPr lang="en-US" dirty="0"/>
          </a:p>
        </p:txBody>
      </p:sp>
      <p:sp>
        <p:nvSpPr>
          <p:cNvPr id="8" name="Footer Placeholder 7">
            <a:extLst>
              <a:ext uri="{FF2B5EF4-FFF2-40B4-BE49-F238E27FC236}">
                <a16:creationId xmlns:a16="http://schemas.microsoft.com/office/drawing/2014/main" id="{02F28EAD-9FFC-4EDD-96C6-CDAF179BAF01}"/>
              </a:ext>
            </a:extLst>
          </p:cNvPr>
          <p:cNvSpPr>
            <a:spLocks noGrp="1"/>
          </p:cNvSpPr>
          <p:nvPr>
            <p:ph type="ftr" sz="quarter" idx="11"/>
          </p:nvPr>
        </p:nvSpPr>
        <p:spPr/>
        <p:txBody>
          <a:bodyPr/>
          <a:lstStyle/>
          <a:p>
            <a:r>
              <a:rPr lang="en-US" dirty="0"/>
              <a:t>Presentation Title</a:t>
            </a:r>
          </a:p>
        </p:txBody>
      </p:sp>
      <p:sp>
        <p:nvSpPr>
          <p:cNvPr id="9" name="Slide Number Placeholder 8">
            <a:extLst>
              <a:ext uri="{FF2B5EF4-FFF2-40B4-BE49-F238E27FC236}">
                <a16:creationId xmlns:a16="http://schemas.microsoft.com/office/drawing/2014/main" id="{96D156D5-5DCA-446B-8C31-2251F7ECE67C}"/>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454CE474-0060-44FE-B47E-DA6AF06C369C}"/>
              </a:ext>
            </a:extLst>
          </p:cNvPr>
          <p:cNvSpPr/>
          <p:nvPr userDrawn="1"/>
        </p:nvSpPr>
        <p:spPr>
          <a:xfrm>
            <a:off x="687289" y="0"/>
            <a:ext cx="72000" cy="1828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D50FF488-85D0-4162-BF82-7F9DAA427094}"/>
              </a:ext>
            </a:extLst>
          </p:cNvPr>
          <p:cNvCxnSpPr>
            <a:cxnSpLocks/>
          </p:cNvCxnSpPr>
          <p:nvPr userDrawn="1"/>
        </p:nvCxnSpPr>
        <p:spPr>
          <a:xfrm>
            <a:off x="11190767" y="800959"/>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Text Placeholder 15">
            <a:extLst>
              <a:ext uri="{FF2B5EF4-FFF2-40B4-BE49-F238E27FC236}">
                <a16:creationId xmlns:a16="http://schemas.microsoft.com/office/drawing/2014/main" id="{726B73F3-1DAC-413E-B204-D9A6E14725E4}"/>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accent1"/>
                </a:solidFill>
              </a:defRPr>
            </a:lvl1pPr>
          </a:lstStyle>
          <a:p>
            <a:pPr lvl="0"/>
            <a:r>
              <a:rPr lang="en-US" dirty="0"/>
              <a:t>20XX</a:t>
            </a:r>
          </a:p>
        </p:txBody>
      </p:sp>
      <p:cxnSp>
        <p:nvCxnSpPr>
          <p:cNvPr id="13" name="Straight Connector 12">
            <a:extLst>
              <a:ext uri="{FF2B5EF4-FFF2-40B4-BE49-F238E27FC236}">
                <a16:creationId xmlns:a16="http://schemas.microsoft.com/office/drawing/2014/main" id="{F78574EA-1B80-4D53-A1C5-929097CBD6A1}"/>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2DDB37A-C70A-4701-A519-6A882408133A}"/>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DEED813-3D7D-4166-A729-7E883823CD5E}"/>
              </a:ext>
            </a:extLst>
          </p:cNvPr>
          <p:cNvCxnSpPr/>
          <p:nvPr userDrawn="1"/>
        </p:nvCxnSpPr>
        <p:spPr>
          <a:xfrm>
            <a:off x="1068863" y="322696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11CC230C-5438-4284-8FAA-05E533A44A5C}"/>
              </a:ext>
            </a:extLst>
          </p:cNvPr>
          <p:cNvCxnSpPr/>
          <p:nvPr userDrawn="1"/>
        </p:nvCxnSpPr>
        <p:spPr>
          <a:xfrm>
            <a:off x="6412241" y="3226963"/>
            <a:ext cx="63093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102774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E5F88F2-B164-4B6F-A4D1-FF377EA65B7F}" type="datetime1">
              <a:rPr lang="en-US" smtClean="0"/>
              <a:t>9/30/2025</a:t>
            </a:fld>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95CBEC59-7FF9-4688-98DF-89832A0C9025}" type="slidenum">
              <a:rPr lang="en-US" smtClean="0"/>
              <a:pPr/>
              <a:t>‹#›</a:t>
            </a:fld>
            <a:endParaRPr lang="en-US" dirty="0"/>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383430873"/>
      </p:ext>
    </p:extLst>
  </p:cSld>
  <p:clrMapOvr>
    <a:masterClrMapping/>
  </p:clrMapOvr>
  <p:hf hd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_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CBBFDD45-3FE7-46CA-9142-8DBABF181C24}"/>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3195AFA-7DE7-4BBC-AE6C-B5FAE8A371C2}"/>
              </a:ext>
            </a:extLst>
          </p:cNvPr>
          <p:cNvSpPr>
            <a:spLocks noGrp="1"/>
          </p:cNvSpPr>
          <p:nvPr>
            <p:ph type="title" hasCustomPrompt="1"/>
          </p:nvPr>
        </p:nvSpPr>
        <p:spPr>
          <a:xfrm>
            <a:off x="928800" y="724195"/>
            <a:ext cx="10515600" cy="1325563"/>
          </a:xfrm>
        </p:spPr>
        <p:txBody>
          <a:bodyPr/>
          <a:lstStyle>
            <a:lvl1pPr>
              <a:defRPr/>
            </a:lvl1pPr>
          </a:lstStyle>
          <a:p>
            <a:r>
              <a:rPr lang="en-US" dirty="0"/>
              <a:t>TWO CONTENT</a:t>
            </a:r>
            <a:br>
              <a:rPr lang="en-US" dirty="0"/>
            </a:br>
            <a:r>
              <a:rPr lang="en-US" dirty="0"/>
              <a:t>SLIDE</a:t>
            </a:r>
          </a:p>
        </p:txBody>
      </p:sp>
      <p:sp>
        <p:nvSpPr>
          <p:cNvPr id="3" name="Text Placeholder 2">
            <a:extLst>
              <a:ext uri="{FF2B5EF4-FFF2-40B4-BE49-F238E27FC236}">
                <a16:creationId xmlns:a16="http://schemas.microsoft.com/office/drawing/2014/main" id="{A98AFDAC-3A23-4F5B-B2BE-CDF8D1AFCF86}"/>
              </a:ext>
            </a:extLst>
          </p:cNvPr>
          <p:cNvSpPr>
            <a:spLocks noGrp="1"/>
          </p:cNvSpPr>
          <p:nvPr>
            <p:ph type="body" idx="1"/>
          </p:nvPr>
        </p:nvSpPr>
        <p:spPr>
          <a:xfrm>
            <a:off x="928800" y="2272009"/>
            <a:ext cx="5157787" cy="823912"/>
          </a:xfrm>
        </p:spPr>
        <p:txBody>
          <a:bodyPr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a:extLst>
              <a:ext uri="{FF2B5EF4-FFF2-40B4-BE49-F238E27FC236}">
                <a16:creationId xmlns:a16="http://schemas.microsoft.com/office/drawing/2014/main" id="{EBA65450-4B24-4A6B-9987-1F3CF67B414D}"/>
              </a:ext>
            </a:extLst>
          </p:cNvPr>
          <p:cNvSpPr>
            <a:spLocks noGrp="1"/>
          </p:cNvSpPr>
          <p:nvPr>
            <p:ph type="body" sz="quarter" idx="3"/>
          </p:nvPr>
        </p:nvSpPr>
        <p:spPr>
          <a:xfrm>
            <a:off x="6284744" y="2272009"/>
            <a:ext cx="5183188" cy="823912"/>
          </a:xfrm>
        </p:spPr>
        <p:txBody>
          <a:bodyPr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a:extLst>
              <a:ext uri="{FF2B5EF4-FFF2-40B4-BE49-F238E27FC236}">
                <a16:creationId xmlns:a16="http://schemas.microsoft.com/office/drawing/2014/main" id="{753D5824-9ACF-4E5F-AC80-9ACD7B67FFDE}"/>
              </a:ext>
            </a:extLst>
          </p:cNvPr>
          <p:cNvSpPr>
            <a:spLocks noGrp="1"/>
          </p:cNvSpPr>
          <p:nvPr>
            <p:ph type="dt" sz="half" idx="10"/>
          </p:nvPr>
        </p:nvSpPr>
        <p:spPr/>
        <p:txBody>
          <a:bodyPr/>
          <a:lstStyle/>
          <a:p>
            <a:fld id="{76871A2B-ADE3-40A2-A02A-09FC8B80F731}" type="datetime1">
              <a:rPr lang="en-US" smtClean="0"/>
              <a:t>9/30/2025</a:t>
            </a:fld>
            <a:endParaRPr lang="en-US" dirty="0"/>
          </a:p>
        </p:txBody>
      </p:sp>
      <p:sp>
        <p:nvSpPr>
          <p:cNvPr id="8" name="Footer Placeholder 7">
            <a:extLst>
              <a:ext uri="{FF2B5EF4-FFF2-40B4-BE49-F238E27FC236}">
                <a16:creationId xmlns:a16="http://schemas.microsoft.com/office/drawing/2014/main" id="{02F28EAD-9FFC-4EDD-96C6-CDAF179BAF01}"/>
              </a:ext>
            </a:extLst>
          </p:cNvPr>
          <p:cNvSpPr>
            <a:spLocks noGrp="1"/>
          </p:cNvSpPr>
          <p:nvPr>
            <p:ph type="ftr" sz="quarter" idx="11"/>
          </p:nvPr>
        </p:nvSpPr>
        <p:spPr/>
        <p:txBody>
          <a:bodyPr/>
          <a:lstStyle/>
          <a:p>
            <a:r>
              <a:rPr lang="en-US" dirty="0"/>
              <a:t>Presentation Title</a:t>
            </a:r>
          </a:p>
        </p:txBody>
      </p:sp>
      <p:sp>
        <p:nvSpPr>
          <p:cNvPr id="9" name="Slide Number Placeholder 8">
            <a:extLst>
              <a:ext uri="{FF2B5EF4-FFF2-40B4-BE49-F238E27FC236}">
                <a16:creationId xmlns:a16="http://schemas.microsoft.com/office/drawing/2014/main" id="{96D156D5-5DCA-446B-8C31-2251F7ECE67C}"/>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454CE474-0060-44FE-B47E-DA6AF06C369C}"/>
              </a:ext>
            </a:extLst>
          </p:cNvPr>
          <p:cNvSpPr/>
          <p:nvPr userDrawn="1"/>
        </p:nvSpPr>
        <p:spPr>
          <a:xfrm>
            <a:off x="687288" y="255684"/>
            <a:ext cx="72000" cy="15731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5" name="Straight Connector 14">
            <a:extLst>
              <a:ext uri="{FF2B5EF4-FFF2-40B4-BE49-F238E27FC236}">
                <a16:creationId xmlns:a16="http://schemas.microsoft.com/office/drawing/2014/main" id="{0DEED813-3D7D-4166-A729-7E883823CD5E}"/>
              </a:ext>
            </a:extLst>
          </p:cNvPr>
          <p:cNvCxnSpPr/>
          <p:nvPr userDrawn="1"/>
        </p:nvCxnSpPr>
        <p:spPr>
          <a:xfrm>
            <a:off x="1068863"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11CC230C-5438-4284-8FAA-05E533A44A5C}"/>
              </a:ext>
            </a:extLst>
          </p:cNvPr>
          <p:cNvCxnSpPr/>
          <p:nvPr userDrawn="1"/>
        </p:nvCxnSpPr>
        <p:spPr>
          <a:xfrm>
            <a:off x="6412241"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28791ED-1F60-48B9-B73C-7835714E670D}"/>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21" name="Text Placeholder 15">
            <a:extLst>
              <a:ext uri="{FF2B5EF4-FFF2-40B4-BE49-F238E27FC236}">
                <a16:creationId xmlns:a16="http://schemas.microsoft.com/office/drawing/2014/main" id="{F968FAF7-548C-4383-BE8C-5A194EC21F17}"/>
              </a:ext>
            </a:extLst>
          </p:cNvPr>
          <p:cNvSpPr>
            <a:spLocks noGrp="1"/>
          </p:cNvSpPr>
          <p:nvPr>
            <p:ph type="body" sz="quarter" idx="14" hasCustomPrompt="1"/>
          </p:nvPr>
        </p:nvSpPr>
        <p:spPr>
          <a:xfrm>
            <a:off x="10832539"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23" name="Straight Connector 22">
            <a:extLst>
              <a:ext uri="{FF2B5EF4-FFF2-40B4-BE49-F238E27FC236}">
                <a16:creationId xmlns:a16="http://schemas.microsoft.com/office/drawing/2014/main" id="{DBEDEE03-9903-44CE-8EB8-22B19F5E8DD7}"/>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6FE8DF3E-FD5B-4215-B847-DFFB761C21A4}"/>
              </a:ext>
            </a:extLst>
          </p:cNvPr>
          <p:cNvCxnSpPr>
            <a:cxnSpLocks/>
          </p:cNvCxnSpPr>
          <p:nvPr userDrawn="1"/>
        </p:nvCxnSpPr>
        <p:spPr>
          <a:xfrm>
            <a:off x="256374" y="6168360"/>
            <a:ext cx="1508418"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4" name="Content Placeholder 3">
            <a:extLst>
              <a:ext uri="{FF2B5EF4-FFF2-40B4-BE49-F238E27FC236}">
                <a16:creationId xmlns:a16="http://schemas.microsoft.com/office/drawing/2014/main" id="{C2B73E5D-AD65-4FEE-89DE-2E2643A3456B}"/>
              </a:ext>
            </a:extLst>
          </p:cNvPr>
          <p:cNvSpPr>
            <a:spLocks noGrp="1"/>
          </p:cNvSpPr>
          <p:nvPr>
            <p:ph sz="half" idx="2"/>
          </p:nvPr>
        </p:nvSpPr>
        <p:spPr>
          <a:xfrm>
            <a:off x="928800" y="3386142"/>
            <a:ext cx="5157787" cy="2773258"/>
          </a:xfrm>
        </p:spPr>
        <p:txBody>
          <a:bodyPr>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
        <p:nvSpPr>
          <p:cNvPr id="25" name="Content Placeholder 3">
            <a:extLst>
              <a:ext uri="{FF2B5EF4-FFF2-40B4-BE49-F238E27FC236}">
                <a16:creationId xmlns:a16="http://schemas.microsoft.com/office/drawing/2014/main" id="{E10D0906-57D4-410E-823B-3BAD416949E1}"/>
              </a:ext>
            </a:extLst>
          </p:cNvPr>
          <p:cNvSpPr>
            <a:spLocks noGrp="1"/>
          </p:cNvSpPr>
          <p:nvPr>
            <p:ph sz="half" idx="15"/>
          </p:nvPr>
        </p:nvSpPr>
        <p:spPr>
          <a:xfrm>
            <a:off x="6310145" y="3386142"/>
            <a:ext cx="5157787" cy="2773258"/>
          </a:xfrm>
        </p:spPr>
        <p:txBody>
          <a:bodyPr>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Tree>
    <p:extLst>
      <p:ext uri="{BB962C8B-B14F-4D97-AF65-F5344CB8AC3E}">
        <p14:creationId xmlns:p14="http://schemas.microsoft.com/office/powerpoint/2010/main" val="129739307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4_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 Placeholder 2">
            <a:extLst>
              <a:ext uri="{FF2B5EF4-FFF2-40B4-BE49-F238E27FC236}">
                <a16:creationId xmlns:a16="http://schemas.microsoft.com/office/drawing/2014/main" id="{4D589D6B-831D-4563-A99C-EBE2564083ED}"/>
              </a:ext>
            </a:extLst>
          </p:cNvPr>
          <p:cNvSpPr>
            <a:spLocks noGrp="1"/>
          </p:cNvSpPr>
          <p:nvPr>
            <p:ph type="body" idx="1"/>
          </p:nvPr>
        </p:nvSpPr>
        <p:spPr>
          <a:xfrm>
            <a:off x="1555328" y="2272009"/>
            <a:ext cx="4759643" cy="823912"/>
          </a:xfrm>
        </p:spPr>
        <p:txBody>
          <a:bodyPr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630859"/>
            <a:ext cx="4143555" cy="1536580"/>
          </a:xfrm>
        </p:spPr>
        <p:txBody>
          <a:bodyPr/>
          <a:lstStyle>
            <a:lvl1pPr>
              <a:defRPr/>
            </a:lvl1pPr>
          </a:lstStyle>
          <a:p>
            <a:r>
              <a:rPr lang="en-US" dirty="0"/>
              <a:t>TWO CONTENT</a:t>
            </a:r>
            <a:br>
              <a:rPr lang="en-US" dirty="0"/>
            </a:br>
            <a:r>
              <a:rPr lang="en-US" dirty="0"/>
              <a:t>SLIDE</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85B3913D-DE21-4303-8F9D-A21ACDBC3B69}" type="datetime1">
              <a:rPr lang="en-US" smtClean="0"/>
              <a:t>9/30/2025</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871728"/>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0" name="Text Placeholder 4">
            <a:extLst>
              <a:ext uri="{FF2B5EF4-FFF2-40B4-BE49-F238E27FC236}">
                <a16:creationId xmlns:a16="http://schemas.microsoft.com/office/drawing/2014/main" id="{73B77664-6718-4048-AA03-DCFB4D6D880C}"/>
              </a:ext>
            </a:extLst>
          </p:cNvPr>
          <p:cNvSpPr>
            <a:spLocks noGrp="1"/>
          </p:cNvSpPr>
          <p:nvPr>
            <p:ph type="body" sz="quarter" idx="3"/>
          </p:nvPr>
        </p:nvSpPr>
        <p:spPr>
          <a:xfrm>
            <a:off x="6911272" y="2272009"/>
            <a:ext cx="4783083" cy="823912"/>
          </a:xfrm>
        </p:spPr>
        <p:txBody>
          <a:bodyPr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22" name="Straight Connector 21">
            <a:extLst>
              <a:ext uri="{FF2B5EF4-FFF2-40B4-BE49-F238E27FC236}">
                <a16:creationId xmlns:a16="http://schemas.microsoft.com/office/drawing/2014/main" id="{D6ECB7AA-A238-4E2E-8A06-0B7C8B62A61D}"/>
              </a:ext>
            </a:extLst>
          </p:cNvPr>
          <p:cNvCxnSpPr>
            <a:cxnSpLocks/>
          </p:cNvCxnSpPr>
          <p:nvPr userDrawn="1"/>
        </p:nvCxnSpPr>
        <p:spPr>
          <a:xfrm>
            <a:off x="1695391"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734F3080-CEDC-41FB-BA9C-9C93575A8C71}"/>
              </a:ext>
            </a:extLst>
          </p:cNvPr>
          <p:cNvCxnSpPr>
            <a:cxnSpLocks/>
          </p:cNvCxnSpPr>
          <p:nvPr userDrawn="1"/>
        </p:nvCxnSpPr>
        <p:spPr>
          <a:xfrm>
            <a:off x="7038769"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6" name="Content Placeholder 3">
            <a:extLst>
              <a:ext uri="{FF2B5EF4-FFF2-40B4-BE49-F238E27FC236}">
                <a16:creationId xmlns:a16="http://schemas.microsoft.com/office/drawing/2014/main" id="{757A12BA-9C40-44B2-BB42-FE7A1F89A090}"/>
              </a:ext>
            </a:extLst>
          </p:cNvPr>
          <p:cNvSpPr>
            <a:spLocks noGrp="1"/>
          </p:cNvSpPr>
          <p:nvPr>
            <p:ph sz="half" idx="15"/>
          </p:nvPr>
        </p:nvSpPr>
        <p:spPr>
          <a:xfrm>
            <a:off x="1527519" y="3386142"/>
            <a:ext cx="4783074" cy="2773258"/>
          </a:xfrm>
        </p:spPr>
        <p:txBody>
          <a:bodyPr>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
        <p:nvSpPr>
          <p:cNvPr id="27" name="Content Placeholder 3">
            <a:extLst>
              <a:ext uri="{FF2B5EF4-FFF2-40B4-BE49-F238E27FC236}">
                <a16:creationId xmlns:a16="http://schemas.microsoft.com/office/drawing/2014/main" id="{16A390F6-1520-488F-97A9-78F0B2119006}"/>
              </a:ext>
            </a:extLst>
          </p:cNvPr>
          <p:cNvSpPr>
            <a:spLocks noGrp="1"/>
          </p:cNvSpPr>
          <p:nvPr>
            <p:ph sz="half" idx="16"/>
          </p:nvPr>
        </p:nvSpPr>
        <p:spPr>
          <a:xfrm>
            <a:off x="6911271" y="3386142"/>
            <a:ext cx="4783075" cy="2773258"/>
          </a:xfrm>
        </p:spPr>
        <p:txBody>
          <a:bodyPr>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Tree>
    <p:extLst>
      <p:ext uri="{BB962C8B-B14F-4D97-AF65-F5344CB8AC3E}">
        <p14:creationId xmlns:p14="http://schemas.microsoft.com/office/powerpoint/2010/main" val="359026708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5_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6096000" y="0"/>
            <a:ext cx="6096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 Placeholder 2">
            <a:extLst>
              <a:ext uri="{FF2B5EF4-FFF2-40B4-BE49-F238E27FC236}">
                <a16:creationId xmlns:a16="http://schemas.microsoft.com/office/drawing/2014/main" id="{4D589D6B-831D-4563-A99C-EBE2564083ED}"/>
              </a:ext>
            </a:extLst>
          </p:cNvPr>
          <p:cNvSpPr>
            <a:spLocks noGrp="1"/>
          </p:cNvSpPr>
          <p:nvPr>
            <p:ph type="body" idx="1"/>
          </p:nvPr>
        </p:nvSpPr>
        <p:spPr>
          <a:xfrm>
            <a:off x="1555329" y="2272009"/>
            <a:ext cx="4540672" cy="823912"/>
          </a:xfrm>
        </p:spPr>
        <p:txBody>
          <a:bodyPr anchor="b"/>
          <a:lstStyle>
            <a:lvl1pPr marL="0" indent="0">
              <a:buNone/>
              <a:defRPr lang="en-US" sz="2500" b="1" i="0" kern="1200" dirty="0" smtClean="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630859"/>
            <a:ext cx="4143555" cy="1536580"/>
          </a:xfrm>
        </p:spPr>
        <p:txBody>
          <a:bodyPr/>
          <a:lstStyle>
            <a:lvl1pPr>
              <a:defRPr>
                <a:gradFill>
                  <a:gsLst>
                    <a:gs pos="0">
                      <a:schemeClr val="bg2"/>
                    </a:gs>
                    <a:gs pos="100000">
                      <a:schemeClr val="accent1"/>
                    </a:gs>
                  </a:gsLst>
                  <a:lin ang="0" scaled="1"/>
                </a:gradFill>
              </a:defRPr>
            </a:lvl1pPr>
          </a:lstStyle>
          <a:p>
            <a:r>
              <a:rPr lang="en-US" dirty="0"/>
              <a:t>TWO CONTENT</a:t>
            </a:r>
            <a:br>
              <a:rPr lang="en-US" dirty="0"/>
            </a:br>
            <a:r>
              <a:rPr lang="en-US" dirty="0"/>
              <a:t>SLIDE</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3C51E45D-B5D1-4EF4-9967-78E83BC898CC}" type="datetime1">
              <a:rPr lang="en-US" smtClean="0"/>
              <a:t>9/30/2025</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lvl1pPr>
              <a:defRPr>
                <a:solidFill>
                  <a:schemeClr val="accent1"/>
                </a:solidFill>
              </a:defRPr>
            </a:lvl1p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871728"/>
            <a:ext cx="72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0" name="Text Placeholder 4">
            <a:extLst>
              <a:ext uri="{FF2B5EF4-FFF2-40B4-BE49-F238E27FC236}">
                <a16:creationId xmlns:a16="http://schemas.microsoft.com/office/drawing/2014/main" id="{73B77664-6718-4048-AA03-DCFB4D6D880C}"/>
              </a:ext>
            </a:extLst>
          </p:cNvPr>
          <p:cNvSpPr>
            <a:spLocks noGrp="1"/>
          </p:cNvSpPr>
          <p:nvPr>
            <p:ph type="body" sz="quarter" idx="3"/>
          </p:nvPr>
        </p:nvSpPr>
        <p:spPr>
          <a:xfrm>
            <a:off x="6911272" y="2272009"/>
            <a:ext cx="4783083" cy="823912"/>
          </a:xfrm>
        </p:spPr>
        <p:txBody>
          <a:bodyPr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22" name="Straight Connector 21">
            <a:extLst>
              <a:ext uri="{FF2B5EF4-FFF2-40B4-BE49-F238E27FC236}">
                <a16:creationId xmlns:a16="http://schemas.microsoft.com/office/drawing/2014/main" id="{D6ECB7AA-A238-4E2E-8A06-0B7C8B62A61D}"/>
              </a:ext>
            </a:extLst>
          </p:cNvPr>
          <p:cNvCxnSpPr>
            <a:cxnSpLocks/>
          </p:cNvCxnSpPr>
          <p:nvPr userDrawn="1"/>
        </p:nvCxnSpPr>
        <p:spPr>
          <a:xfrm>
            <a:off x="1695391" y="322696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734F3080-CEDC-41FB-BA9C-9C93575A8C71}"/>
              </a:ext>
            </a:extLst>
          </p:cNvPr>
          <p:cNvCxnSpPr>
            <a:cxnSpLocks/>
          </p:cNvCxnSpPr>
          <p:nvPr userDrawn="1"/>
        </p:nvCxnSpPr>
        <p:spPr>
          <a:xfrm>
            <a:off x="7038769"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8" name="Content Placeholder 3">
            <a:extLst>
              <a:ext uri="{FF2B5EF4-FFF2-40B4-BE49-F238E27FC236}">
                <a16:creationId xmlns:a16="http://schemas.microsoft.com/office/drawing/2014/main" id="{80E9747C-D5E4-4606-9D3D-103BF578726B}"/>
              </a:ext>
            </a:extLst>
          </p:cNvPr>
          <p:cNvSpPr>
            <a:spLocks noGrp="1"/>
          </p:cNvSpPr>
          <p:nvPr>
            <p:ph sz="half" idx="17"/>
          </p:nvPr>
        </p:nvSpPr>
        <p:spPr>
          <a:xfrm>
            <a:off x="1527519" y="3386142"/>
            <a:ext cx="4559068" cy="2773258"/>
          </a:xfrm>
        </p:spPr>
        <p:txBody>
          <a:bodyPr>
            <a:normAutofit/>
          </a:bodyPr>
          <a:lstStyle>
            <a:lvl1pPr marL="180000" indent="-180000" algn="l" defTabSz="914400" rtl="0" eaLnBrk="1" latinLnBrk="0" hangingPunct="1">
              <a:lnSpc>
                <a:spcPct val="100000"/>
              </a:lnSpc>
              <a:spcBef>
                <a:spcPts val="600"/>
              </a:spcBef>
              <a:buClr>
                <a:schemeClr val="bg2"/>
              </a:buClr>
              <a:buFont typeface="Arial" panose="020B0604020202020204" pitchFamily="34" charset="0"/>
              <a:buChar char="•"/>
              <a:defRPr lang="en-US" sz="1600" i="0" kern="1200" dirty="0" smtClean="0">
                <a:solidFill>
                  <a:schemeClr val="tx1">
                    <a:lumMod val="75000"/>
                    <a:lumOff val="25000"/>
                  </a:schemeClr>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
        <p:nvSpPr>
          <p:cNvPr id="29" name="Content Placeholder 3">
            <a:extLst>
              <a:ext uri="{FF2B5EF4-FFF2-40B4-BE49-F238E27FC236}">
                <a16:creationId xmlns:a16="http://schemas.microsoft.com/office/drawing/2014/main" id="{C45F91F2-CC9B-43AA-A5DF-A0BCEB342754}"/>
              </a:ext>
            </a:extLst>
          </p:cNvPr>
          <p:cNvSpPr>
            <a:spLocks noGrp="1"/>
          </p:cNvSpPr>
          <p:nvPr>
            <p:ph sz="half" idx="18"/>
          </p:nvPr>
        </p:nvSpPr>
        <p:spPr>
          <a:xfrm>
            <a:off x="6911271" y="3386142"/>
            <a:ext cx="4783069" cy="2773258"/>
          </a:xfrm>
        </p:spPr>
        <p:txBody>
          <a:bodyPr>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Tree>
    <p:extLst>
      <p:ext uri="{BB962C8B-B14F-4D97-AF65-F5344CB8AC3E}">
        <p14:creationId xmlns:p14="http://schemas.microsoft.com/office/powerpoint/2010/main" val="61179243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Picture and Title">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D0DB8CD8-F2C6-48F5-8A73-E5FB643BC475}"/>
              </a:ext>
            </a:extLst>
          </p:cNvPr>
          <p:cNvSpPr/>
          <p:nvPr userDrawn="1"/>
        </p:nvSpPr>
        <p:spPr>
          <a:xfrm>
            <a:off x="0" y="5532437"/>
            <a:ext cx="12192000" cy="1325563"/>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3B0ED56-F1B1-4DBE-9DF3-13C23A2BEF6D}"/>
              </a:ext>
            </a:extLst>
          </p:cNvPr>
          <p:cNvSpPr>
            <a:spLocks noGrp="1"/>
          </p:cNvSpPr>
          <p:nvPr>
            <p:ph type="title" hasCustomPrompt="1"/>
          </p:nvPr>
        </p:nvSpPr>
        <p:spPr>
          <a:xfrm>
            <a:off x="928800" y="472822"/>
            <a:ext cx="10515600" cy="1325563"/>
          </a:xfrm>
        </p:spPr>
        <p:txBody>
          <a:bodyPr/>
          <a:lstStyle>
            <a:lvl1pPr>
              <a:defRPr>
                <a:gradFill>
                  <a:gsLst>
                    <a:gs pos="0">
                      <a:schemeClr val="bg2"/>
                    </a:gs>
                    <a:gs pos="100000">
                      <a:schemeClr val="accent1"/>
                    </a:gs>
                  </a:gsLst>
                  <a:lin ang="0" scaled="1"/>
                </a:gradFill>
              </a:defRPr>
            </a:lvl1pPr>
          </a:lstStyle>
          <a:p>
            <a:r>
              <a:rPr lang="en-US" dirty="0"/>
              <a:t>PICTURE SLIDE</a:t>
            </a:r>
          </a:p>
        </p:txBody>
      </p:sp>
      <p:sp>
        <p:nvSpPr>
          <p:cNvPr id="5" name="Date Placeholder 4">
            <a:extLst>
              <a:ext uri="{FF2B5EF4-FFF2-40B4-BE49-F238E27FC236}">
                <a16:creationId xmlns:a16="http://schemas.microsoft.com/office/drawing/2014/main" id="{E5D93C86-ABD2-4554-A6DC-88EB255699E1}"/>
              </a:ext>
            </a:extLst>
          </p:cNvPr>
          <p:cNvSpPr>
            <a:spLocks noGrp="1"/>
          </p:cNvSpPr>
          <p:nvPr>
            <p:ph type="dt" sz="half" idx="10"/>
          </p:nvPr>
        </p:nvSpPr>
        <p:spPr/>
        <p:txBody>
          <a:bodyPr/>
          <a:lstStyle/>
          <a:p>
            <a:fld id="{5406CC0F-AE50-44ED-8007-5467636E4C42}" type="datetime1">
              <a:rPr lang="en-US" smtClean="0"/>
              <a:t>9/30/2025</a:t>
            </a:fld>
            <a:endParaRPr lang="en-US" dirty="0"/>
          </a:p>
        </p:txBody>
      </p:sp>
      <p:sp>
        <p:nvSpPr>
          <p:cNvPr id="6" name="Footer Placeholder 5">
            <a:extLst>
              <a:ext uri="{FF2B5EF4-FFF2-40B4-BE49-F238E27FC236}">
                <a16:creationId xmlns:a16="http://schemas.microsoft.com/office/drawing/2014/main" id="{54E45015-FD92-48FC-8C28-ACCBC8BAB980}"/>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1AC07E4C-515F-4DA3-9B83-5C6CE5B980C2}"/>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8" name="Rectangle 7">
            <a:extLst>
              <a:ext uri="{FF2B5EF4-FFF2-40B4-BE49-F238E27FC236}">
                <a16:creationId xmlns:a16="http://schemas.microsoft.com/office/drawing/2014/main" id="{BD1F59C3-73BF-4D90-B580-4014C2B27C2C}"/>
              </a:ext>
            </a:extLst>
          </p:cNvPr>
          <p:cNvSpPr/>
          <p:nvPr userDrawn="1"/>
        </p:nvSpPr>
        <p:spPr>
          <a:xfrm>
            <a:off x="687289" y="0"/>
            <a:ext cx="72000" cy="128930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2891E214-8AE6-4CA6-B994-7A8BDD0B394C}"/>
              </a:ext>
            </a:extLst>
          </p:cNvPr>
          <p:cNvCxnSpPr>
            <a:cxnSpLocks/>
          </p:cNvCxnSpPr>
          <p:nvPr userDrawn="1"/>
        </p:nvCxnSpPr>
        <p:spPr>
          <a:xfrm>
            <a:off x="11190767" y="800959"/>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Text Placeholder 15">
            <a:extLst>
              <a:ext uri="{FF2B5EF4-FFF2-40B4-BE49-F238E27FC236}">
                <a16:creationId xmlns:a16="http://schemas.microsoft.com/office/drawing/2014/main" id="{C95F487E-1B8C-4FBA-95B3-043C11DA1E65}"/>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accent1"/>
                </a:solidFill>
              </a:defRPr>
            </a:lvl1pPr>
          </a:lstStyle>
          <a:p>
            <a:pPr lvl="0"/>
            <a:r>
              <a:rPr lang="en-US" dirty="0"/>
              <a:t>20XX</a:t>
            </a:r>
          </a:p>
        </p:txBody>
      </p:sp>
      <p:cxnSp>
        <p:nvCxnSpPr>
          <p:cNvPr id="14" name="Straight Connector 13">
            <a:extLst>
              <a:ext uri="{FF2B5EF4-FFF2-40B4-BE49-F238E27FC236}">
                <a16:creationId xmlns:a16="http://schemas.microsoft.com/office/drawing/2014/main" id="{AB912DCD-5EAD-419F-BF95-02B45172EDB0}"/>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0" name="Picture Placeholder 19">
            <a:extLst>
              <a:ext uri="{FF2B5EF4-FFF2-40B4-BE49-F238E27FC236}">
                <a16:creationId xmlns:a16="http://schemas.microsoft.com/office/drawing/2014/main" id="{E570BBF0-DF30-4898-89DD-8E929C0AD0B3}"/>
              </a:ext>
            </a:extLst>
          </p:cNvPr>
          <p:cNvSpPr>
            <a:spLocks noGrp="1"/>
          </p:cNvSpPr>
          <p:nvPr>
            <p:ph type="pic" sz="quarter" idx="15"/>
          </p:nvPr>
        </p:nvSpPr>
        <p:spPr>
          <a:xfrm>
            <a:off x="0" y="1659525"/>
            <a:ext cx="12192000" cy="3872910"/>
          </a:xfrm>
          <a:solidFill>
            <a:schemeClr val="bg1">
              <a:alpha val="50000"/>
            </a:schemeClr>
          </a:solidFill>
        </p:spPr>
        <p:txBody>
          <a:bodyPr anchor="ctr" anchorCtr="0">
            <a:normAutofit/>
          </a:bodyPr>
          <a:lstStyle>
            <a:lvl1pPr marL="0" indent="0" algn="ctr">
              <a:buNone/>
              <a:defRPr sz="1500"/>
            </a:lvl1pPr>
          </a:lstStyle>
          <a:p>
            <a:r>
              <a:rPr lang="en-US"/>
              <a:t>Click icon to add picture</a:t>
            </a:r>
            <a:endParaRPr lang="en-US" dirty="0"/>
          </a:p>
        </p:txBody>
      </p:sp>
      <p:cxnSp>
        <p:nvCxnSpPr>
          <p:cNvPr id="15" name="Straight Connector 14">
            <a:extLst>
              <a:ext uri="{FF2B5EF4-FFF2-40B4-BE49-F238E27FC236}">
                <a16:creationId xmlns:a16="http://schemas.microsoft.com/office/drawing/2014/main" id="{E25C7F29-6151-4F91-80D1-C96C51C06795}"/>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341077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_Picture and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E50F2065-1E46-45F4-8B82-40AFF3B380E4}"/>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3B0ED56-F1B1-4DBE-9DF3-13C23A2BEF6D}"/>
              </a:ext>
            </a:extLst>
          </p:cNvPr>
          <p:cNvSpPr>
            <a:spLocks noGrp="1"/>
          </p:cNvSpPr>
          <p:nvPr>
            <p:ph type="title" hasCustomPrompt="1"/>
          </p:nvPr>
        </p:nvSpPr>
        <p:spPr>
          <a:xfrm>
            <a:off x="928800" y="472822"/>
            <a:ext cx="10515600" cy="1325563"/>
          </a:xfrm>
        </p:spPr>
        <p:txBody>
          <a:bodyPr/>
          <a:lstStyle>
            <a:lvl1pPr>
              <a:defRPr/>
            </a:lvl1pPr>
          </a:lstStyle>
          <a:p>
            <a:r>
              <a:rPr lang="en-US" dirty="0"/>
              <a:t>PICTURE SLIDE</a:t>
            </a:r>
          </a:p>
        </p:txBody>
      </p:sp>
      <p:sp>
        <p:nvSpPr>
          <p:cNvPr id="5" name="Date Placeholder 4">
            <a:extLst>
              <a:ext uri="{FF2B5EF4-FFF2-40B4-BE49-F238E27FC236}">
                <a16:creationId xmlns:a16="http://schemas.microsoft.com/office/drawing/2014/main" id="{E5D93C86-ABD2-4554-A6DC-88EB255699E1}"/>
              </a:ext>
            </a:extLst>
          </p:cNvPr>
          <p:cNvSpPr>
            <a:spLocks noGrp="1"/>
          </p:cNvSpPr>
          <p:nvPr>
            <p:ph type="dt" sz="half" idx="10"/>
          </p:nvPr>
        </p:nvSpPr>
        <p:spPr/>
        <p:txBody>
          <a:bodyPr/>
          <a:lstStyle/>
          <a:p>
            <a:fld id="{8F5BCE4A-56A6-49EC-A673-D7F2D2D770DB}" type="datetime1">
              <a:rPr lang="en-US" smtClean="0"/>
              <a:t>9/30/2025</a:t>
            </a:fld>
            <a:endParaRPr lang="en-US" dirty="0"/>
          </a:p>
        </p:txBody>
      </p:sp>
      <p:sp>
        <p:nvSpPr>
          <p:cNvPr id="6" name="Footer Placeholder 5">
            <a:extLst>
              <a:ext uri="{FF2B5EF4-FFF2-40B4-BE49-F238E27FC236}">
                <a16:creationId xmlns:a16="http://schemas.microsoft.com/office/drawing/2014/main" id="{54E45015-FD92-48FC-8C28-ACCBC8BAB980}"/>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1AC07E4C-515F-4DA3-9B83-5C6CE5B980C2}"/>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8" name="Rectangle 7">
            <a:extLst>
              <a:ext uri="{FF2B5EF4-FFF2-40B4-BE49-F238E27FC236}">
                <a16:creationId xmlns:a16="http://schemas.microsoft.com/office/drawing/2014/main" id="{BD1F59C3-73BF-4D90-B580-4014C2B27C2C}"/>
              </a:ext>
            </a:extLst>
          </p:cNvPr>
          <p:cNvSpPr/>
          <p:nvPr userDrawn="1"/>
        </p:nvSpPr>
        <p:spPr>
          <a:xfrm>
            <a:off x="687289" y="0"/>
            <a:ext cx="72000" cy="1289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Picture Placeholder 19">
            <a:extLst>
              <a:ext uri="{FF2B5EF4-FFF2-40B4-BE49-F238E27FC236}">
                <a16:creationId xmlns:a16="http://schemas.microsoft.com/office/drawing/2014/main" id="{E570BBF0-DF30-4898-89DD-8E929C0AD0B3}"/>
              </a:ext>
            </a:extLst>
          </p:cNvPr>
          <p:cNvSpPr>
            <a:spLocks noGrp="1"/>
          </p:cNvSpPr>
          <p:nvPr>
            <p:ph type="pic" sz="quarter" idx="15"/>
          </p:nvPr>
        </p:nvSpPr>
        <p:spPr>
          <a:xfrm>
            <a:off x="246000" y="1659525"/>
            <a:ext cx="11700000" cy="4517136"/>
          </a:xfrm>
          <a:solidFill>
            <a:schemeClr val="bg1">
              <a:alpha val="50000"/>
            </a:schemeClr>
          </a:solidFill>
        </p:spPr>
        <p:txBody>
          <a:bodyPr anchor="ctr" anchorCtr="0">
            <a:normAutofit/>
          </a:bodyPr>
          <a:lstStyle>
            <a:lvl1pPr marL="0" indent="0" algn="ctr">
              <a:buNone/>
              <a:defRPr sz="1500"/>
            </a:lvl1pPr>
          </a:lstStyle>
          <a:p>
            <a:r>
              <a:rPr lang="en-US"/>
              <a:t>Click icon to add picture</a:t>
            </a:r>
            <a:endParaRPr lang="en-US" dirty="0"/>
          </a:p>
        </p:txBody>
      </p:sp>
      <p:cxnSp>
        <p:nvCxnSpPr>
          <p:cNvPr id="15" name="Straight Connector 14">
            <a:extLst>
              <a:ext uri="{FF2B5EF4-FFF2-40B4-BE49-F238E27FC236}">
                <a16:creationId xmlns:a16="http://schemas.microsoft.com/office/drawing/2014/main" id="{2A58BD2B-1B9B-49E6-8C1A-77F7A60420D7}"/>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7" name="Text Placeholder 15">
            <a:extLst>
              <a:ext uri="{FF2B5EF4-FFF2-40B4-BE49-F238E27FC236}">
                <a16:creationId xmlns:a16="http://schemas.microsoft.com/office/drawing/2014/main" id="{A17DA84B-7C7B-413F-9A4E-88B7975E1CBB}"/>
              </a:ext>
            </a:extLst>
          </p:cNvPr>
          <p:cNvSpPr>
            <a:spLocks noGrp="1"/>
          </p:cNvSpPr>
          <p:nvPr>
            <p:ph type="body" sz="quarter" idx="14" hasCustomPrompt="1"/>
          </p:nvPr>
        </p:nvSpPr>
        <p:spPr>
          <a:xfrm>
            <a:off x="10832539"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453C73EB-9DF5-425B-B9EA-BADEC3467080}"/>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4709916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3_Picture and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Picture Placeholder 19">
            <a:extLst>
              <a:ext uri="{FF2B5EF4-FFF2-40B4-BE49-F238E27FC236}">
                <a16:creationId xmlns:a16="http://schemas.microsoft.com/office/drawing/2014/main" id="{90DA0444-D1E1-48F5-9158-243679F7B638}"/>
              </a:ext>
            </a:extLst>
          </p:cNvPr>
          <p:cNvSpPr>
            <a:spLocks noGrp="1"/>
          </p:cNvSpPr>
          <p:nvPr>
            <p:ph type="pic" sz="quarter" idx="15"/>
          </p:nvPr>
        </p:nvSpPr>
        <p:spPr>
          <a:xfrm>
            <a:off x="0" y="2167439"/>
            <a:ext cx="12192000" cy="4009222"/>
          </a:xfrm>
          <a:solidFill>
            <a:schemeClr val="bg1">
              <a:alpha val="50000"/>
            </a:schemeClr>
          </a:solidFill>
        </p:spPr>
        <p:txBody>
          <a:bodyPr anchor="ctr" anchorCtr="0">
            <a:normAutofit/>
          </a:bodyPr>
          <a:lstStyle>
            <a:lvl1pPr marL="0" indent="0" algn="ctr">
              <a:buNone/>
              <a:defRPr sz="1500"/>
            </a:lvl1pPr>
          </a:lstStyle>
          <a:p>
            <a:r>
              <a:rPr lang="en-US"/>
              <a:t>Click icon to add picture</a:t>
            </a:r>
            <a:endParaRPr lang="en-US" dirty="0"/>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630859"/>
            <a:ext cx="4143555" cy="1536580"/>
          </a:xfrm>
        </p:spPr>
        <p:txBody>
          <a:bodyPr/>
          <a:lstStyle>
            <a:lvl1pPr>
              <a:defRPr/>
            </a:lvl1pPr>
          </a:lstStyle>
          <a:p>
            <a:r>
              <a:rPr lang="en-US" dirty="0"/>
              <a:t>PICTURE</a:t>
            </a:r>
            <a:br>
              <a:rPr lang="en-US" dirty="0"/>
            </a:br>
            <a:r>
              <a:rPr lang="en-US" dirty="0"/>
              <a:t>SLIDE</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F6EF2B0D-49A2-441C-B800-8DA3FF9758CE}" type="datetime1">
              <a:rPr lang="en-US" smtClean="0"/>
              <a:t>9/30/2025</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871728"/>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7913910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5_Picture and Title">
    <p:bg>
      <p:bgPr>
        <a:solidFill>
          <a:schemeClr val="bg1"/>
        </a:solidFill>
        <a:effectLst/>
      </p:bgPr>
    </p:bg>
    <p:spTree>
      <p:nvGrpSpPr>
        <p:cNvPr id="1" name=""/>
        <p:cNvGrpSpPr/>
        <p:nvPr/>
      </p:nvGrpSpPr>
      <p:grpSpPr>
        <a:xfrm>
          <a:off x="0" y="0"/>
          <a:ext cx="0" cy="0"/>
          <a:chOff x="0" y="0"/>
          <a:chExt cx="0" cy="0"/>
        </a:xfrm>
      </p:grpSpPr>
      <p:sp>
        <p:nvSpPr>
          <p:cNvPr id="25" name="Picture Placeholder 24">
            <a:extLst>
              <a:ext uri="{FF2B5EF4-FFF2-40B4-BE49-F238E27FC236}">
                <a16:creationId xmlns:a16="http://schemas.microsoft.com/office/drawing/2014/main" id="{4FC6DCA8-CFF5-4F20-A410-C3EA0873DEFA}"/>
              </a:ext>
            </a:extLst>
          </p:cNvPr>
          <p:cNvSpPr>
            <a:spLocks noGrp="1"/>
          </p:cNvSpPr>
          <p:nvPr>
            <p:ph type="pic" sz="quarter" idx="15"/>
          </p:nvPr>
        </p:nvSpPr>
        <p:spPr>
          <a:xfrm>
            <a:off x="0" y="0"/>
            <a:ext cx="12191999" cy="4251153"/>
          </a:xfrm>
          <a:custGeom>
            <a:avLst/>
            <a:gdLst>
              <a:gd name="connsiteX0" fmla="*/ 0 w 12191999"/>
              <a:gd name="connsiteY0" fmla="*/ 0 h 4251153"/>
              <a:gd name="connsiteX1" fmla="*/ 12191999 w 12191999"/>
              <a:gd name="connsiteY1" fmla="*/ 0 h 4251153"/>
              <a:gd name="connsiteX2" fmla="*/ 12191999 w 12191999"/>
              <a:gd name="connsiteY2" fmla="*/ 795243 h 4251153"/>
              <a:gd name="connsiteX3" fmla="*/ 11190767 w 12191999"/>
              <a:gd name="connsiteY3" fmla="*/ 795243 h 4251153"/>
              <a:gd name="connsiteX4" fmla="*/ 11190767 w 12191999"/>
              <a:gd name="connsiteY4" fmla="*/ 802443 h 4251153"/>
              <a:gd name="connsiteX5" fmla="*/ 12191999 w 12191999"/>
              <a:gd name="connsiteY5" fmla="*/ 802443 h 4251153"/>
              <a:gd name="connsiteX6" fmla="*/ 12191999 w 12191999"/>
              <a:gd name="connsiteY6" fmla="*/ 4251153 h 4251153"/>
              <a:gd name="connsiteX7" fmla="*/ 0 w 12191999"/>
              <a:gd name="connsiteY7" fmla="*/ 4251153 h 4251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4251153">
                <a:moveTo>
                  <a:pt x="0" y="0"/>
                </a:moveTo>
                <a:lnTo>
                  <a:pt x="12191999" y="0"/>
                </a:lnTo>
                <a:lnTo>
                  <a:pt x="12191999" y="795243"/>
                </a:lnTo>
                <a:lnTo>
                  <a:pt x="11190767" y="795243"/>
                </a:lnTo>
                <a:lnTo>
                  <a:pt x="11190767" y="802443"/>
                </a:lnTo>
                <a:lnTo>
                  <a:pt x="12191999" y="802443"/>
                </a:lnTo>
                <a:lnTo>
                  <a:pt x="12191999" y="4251153"/>
                </a:lnTo>
                <a:lnTo>
                  <a:pt x="0" y="4251153"/>
                </a:lnTo>
                <a:close/>
              </a:path>
            </a:pathLst>
          </a:custGeom>
          <a:solidFill>
            <a:schemeClr val="bg1">
              <a:alpha val="50000"/>
            </a:schemeClr>
          </a:solidFill>
        </p:spPr>
        <p:txBody>
          <a:bodyPr wrap="square" anchor="ctr" anchorCtr="0">
            <a:noAutofit/>
          </a:bodyPr>
          <a:lstStyle>
            <a:lvl1pPr marL="0" indent="0" algn="ctr">
              <a:buNone/>
              <a:defRPr sz="1500"/>
            </a:lvl1pPr>
          </a:lstStyle>
          <a:p>
            <a:r>
              <a:rPr lang="en-US"/>
              <a:t>Click icon to add picture</a:t>
            </a:r>
            <a:endParaRPr lang="en-US" dirty="0"/>
          </a:p>
        </p:txBody>
      </p:sp>
      <p:sp>
        <p:nvSpPr>
          <p:cNvPr id="11" name="Rectangle 10">
            <a:extLst>
              <a:ext uri="{FF2B5EF4-FFF2-40B4-BE49-F238E27FC236}">
                <a16:creationId xmlns:a16="http://schemas.microsoft.com/office/drawing/2014/main" id="{7E6F6CA0-765E-484B-B9C2-16E6A4F4986D}"/>
              </a:ext>
            </a:extLst>
          </p:cNvPr>
          <p:cNvSpPr/>
          <p:nvPr userDrawn="1"/>
        </p:nvSpPr>
        <p:spPr>
          <a:xfrm>
            <a:off x="0" y="4251158"/>
            <a:ext cx="12192000" cy="2606842"/>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694227" y="4435638"/>
            <a:ext cx="8807116" cy="1571359"/>
          </a:xfrm>
        </p:spPr>
        <p:txBody>
          <a:bodyPr anchor="b">
            <a:normAutofit/>
          </a:bodyPr>
          <a:lstStyle>
            <a:lvl1pPr algn="l">
              <a:defRPr sz="4000" b="1">
                <a:solidFill>
                  <a:schemeClr val="bg1"/>
                </a:solidFill>
              </a:defRPr>
            </a:lvl1pPr>
          </a:lstStyle>
          <a:p>
            <a:r>
              <a:rPr lang="en-US" dirty="0"/>
              <a:t>PICTURE</a:t>
            </a:r>
            <a:br>
              <a:rPr lang="en-US" dirty="0"/>
            </a:br>
            <a:r>
              <a:rPr lang="en-US" dirty="0"/>
              <a:t>SLIDE</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2F5D5FDB-2FE7-44AD-B9BD-8BEF95F41952}" type="datetime1">
              <a:rPr lang="en-US" smtClean="0"/>
              <a:t>9/30/2025</a:t>
            </a:fld>
            <a:endParaRPr lang="en-US" dirty="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a:xfrm>
            <a:off x="1694226" y="6159402"/>
            <a:ext cx="2154460" cy="365125"/>
          </a:xfrm>
        </p:spPr>
        <p:txBody>
          <a:bodyPr/>
          <a:lstStyle/>
          <a:p>
            <a:r>
              <a:rPr lang="en-US" dirty="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smtClean="0"/>
              <a:t>‹#›</a:t>
            </a:fld>
            <a:endParaRPr lang="en-US" dirty="0"/>
          </a:p>
        </p:txBody>
      </p:sp>
      <p:cxnSp>
        <p:nvCxnSpPr>
          <p:cNvPr id="17" name="Straight Connector 16">
            <a:extLst>
              <a:ext uri="{FF2B5EF4-FFF2-40B4-BE49-F238E27FC236}">
                <a16:creationId xmlns:a16="http://schemas.microsoft.com/office/drawing/2014/main" id="{3AE6B4C8-5DC5-48CB-A4AB-540F064C26CA}"/>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CBA6E06C-D6DA-4EDA-9A87-02C42E3144CB}"/>
              </a:ext>
            </a:extLst>
          </p:cNvPr>
          <p:cNvSpPr/>
          <p:nvPr userDrawn="1"/>
        </p:nvSpPr>
        <p:spPr>
          <a:xfrm>
            <a:off x="1283369" y="4914000"/>
            <a:ext cx="72000" cy="194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 Placeholder 15">
            <a:extLst>
              <a:ext uri="{FF2B5EF4-FFF2-40B4-BE49-F238E27FC236}">
                <a16:creationId xmlns:a16="http://schemas.microsoft.com/office/drawing/2014/main" id="{D9DE605B-C51B-41B7-9FCB-86CE13FFB5F6}"/>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accent1"/>
                </a:solidFill>
              </a:defRPr>
            </a:lvl1pPr>
          </a:lstStyle>
          <a:p>
            <a:pPr lvl="0"/>
            <a:r>
              <a:rPr lang="en-US" dirty="0"/>
              <a:t>20XX</a:t>
            </a:r>
          </a:p>
        </p:txBody>
      </p:sp>
      <p:cxnSp>
        <p:nvCxnSpPr>
          <p:cNvPr id="12" name="Straight Connector 11">
            <a:extLst>
              <a:ext uri="{FF2B5EF4-FFF2-40B4-BE49-F238E27FC236}">
                <a16:creationId xmlns:a16="http://schemas.microsoft.com/office/drawing/2014/main" id="{E2311598-88E6-4CCA-AFD4-E5D87D3AAF1D}"/>
              </a:ext>
            </a:extLst>
          </p:cNvPr>
          <p:cNvCxnSpPr>
            <a:cxnSpLocks/>
          </p:cNvCxnSpPr>
          <p:nvPr userDrawn="1"/>
        </p:nvCxnSpPr>
        <p:spPr>
          <a:xfrm>
            <a:off x="11184000" y="805368"/>
            <a:ext cx="1008000" cy="0"/>
          </a:xfrm>
          <a:prstGeom prst="line">
            <a:avLst/>
          </a:prstGeom>
          <a:ln w="34925">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668973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2_Content with Caption">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DA48C424-A3E8-45D9-A344-780A64F65F99}"/>
              </a:ext>
            </a:extLst>
          </p:cNvPr>
          <p:cNvSpPr/>
          <p:nvPr userDrawn="1"/>
        </p:nvSpPr>
        <p:spPr>
          <a:xfrm>
            <a:off x="0" y="5532437"/>
            <a:ext cx="12192000" cy="1325563"/>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A2C5870-C68D-4A7D-82BB-410BAD394DF1}"/>
              </a:ext>
            </a:extLst>
          </p:cNvPr>
          <p:cNvSpPr>
            <a:spLocks noGrp="1"/>
          </p:cNvSpPr>
          <p:nvPr>
            <p:ph type="title" hasCustomPrompt="1"/>
          </p:nvPr>
        </p:nvSpPr>
        <p:spPr>
          <a:xfrm>
            <a:off x="928800" y="470055"/>
            <a:ext cx="10515600" cy="1325563"/>
          </a:xfrm>
        </p:spPr>
        <p:txBody>
          <a:bodyPr/>
          <a:lstStyle>
            <a:lvl1pPr>
              <a:defRPr>
                <a:gradFill>
                  <a:gsLst>
                    <a:gs pos="0">
                      <a:schemeClr val="bg2"/>
                    </a:gs>
                    <a:gs pos="100000">
                      <a:schemeClr val="accent1"/>
                    </a:gs>
                  </a:gsLst>
                  <a:lin ang="0" scaled="1"/>
                </a:gradFill>
              </a:defRPr>
            </a:lvl1pPr>
          </a:lstStyle>
          <a:p>
            <a:r>
              <a:rPr lang="en-US" dirty="0"/>
              <a:t>CHART SLIDE</a:t>
            </a:r>
          </a:p>
        </p:txBody>
      </p:sp>
      <p:sp>
        <p:nvSpPr>
          <p:cNvPr id="3" name="Date Placeholder 2">
            <a:extLst>
              <a:ext uri="{FF2B5EF4-FFF2-40B4-BE49-F238E27FC236}">
                <a16:creationId xmlns:a16="http://schemas.microsoft.com/office/drawing/2014/main" id="{6236F3ED-82D9-4642-A435-86170B8919AF}"/>
              </a:ext>
            </a:extLst>
          </p:cNvPr>
          <p:cNvSpPr>
            <a:spLocks noGrp="1"/>
          </p:cNvSpPr>
          <p:nvPr>
            <p:ph type="dt" sz="half" idx="10"/>
          </p:nvPr>
        </p:nvSpPr>
        <p:spPr/>
        <p:txBody>
          <a:bodyPr/>
          <a:lstStyle/>
          <a:p>
            <a:fld id="{C8790E14-8D81-41DD-8E4A-1160D6D337E4}" type="datetime1">
              <a:rPr lang="en-US" smtClean="0"/>
              <a:t>9/30/2025</a:t>
            </a:fld>
            <a:endParaRPr lang="en-US" dirty="0"/>
          </a:p>
        </p:txBody>
      </p:sp>
      <p:sp>
        <p:nvSpPr>
          <p:cNvPr id="4" name="Footer Placeholder 3">
            <a:extLst>
              <a:ext uri="{FF2B5EF4-FFF2-40B4-BE49-F238E27FC236}">
                <a16:creationId xmlns:a16="http://schemas.microsoft.com/office/drawing/2014/main" id="{B172C020-7618-45BB-AF25-CD2F3A57D922}"/>
              </a:ext>
            </a:extLst>
          </p:cNvPr>
          <p:cNvSpPr>
            <a:spLocks noGrp="1"/>
          </p:cNvSpPr>
          <p:nvPr>
            <p:ph type="ftr" sz="quarter" idx="11"/>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AFAFB5F8-C1DD-4F45-9C62-6669B34800E2}"/>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8" name="Rectangle 7">
            <a:extLst>
              <a:ext uri="{FF2B5EF4-FFF2-40B4-BE49-F238E27FC236}">
                <a16:creationId xmlns:a16="http://schemas.microsoft.com/office/drawing/2014/main" id="{6D28A3A2-B6A3-4735-BBC9-E721BA710C9B}"/>
              </a:ext>
            </a:extLst>
          </p:cNvPr>
          <p:cNvSpPr/>
          <p:nvPr userDrawn="1"/>
        </p:nvSpPr>
        <p:spPr>
          <a:xfrm>
            <a:off x="687289" y="0"/>
            <a:ext cx="72000" cy="128930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 Placeholder 2">
            <a:extLst>
              <a:ext uri="{FF2B5EF4-FFF2-40B4-BE49-F238E27FC236}">
                <a16:creationId xmlns:a16="http://schemas.microsoft.com/office/drawing/2014/main" id="{BADDF5A7-229B-4731-9A6F-9DE095F66600}"/>
              </a:ext>
            </a:extLst>
          </p:cNvPr>
          <p:cNvSpPr>
            <a:spLocks noGrp="1"/>
          </p:cNvSpPr>
          <p:nvPr>
            <p:ph type="body" idx="1"/>
          </p:nvPr>
        </p:nvSpPr>
        <p:spPr>
          <a:xfrm>
            <a:off x="928800" y="2316979"/>
            <a:ext cx="5157787" cy="823912"/>
          </a:xfrm>
        </p:spPr>
        <p:txBody>
          <a:bodyPr anchor="b"/>
          <a:lstStyle>
            <a:lvl1pPr marL="0" indent="0">
              <a:buNone/>
              <a:defRPr lang="en-US" sz="2500" b="1" i="0" kern="1200" dirty="0" smtClean="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Content Placeholder 3">
            <a:extLst>
              <a:ext uri="{FF2B5EF4-FFF2-40B4-BE49-F238E27FC236}">
                <a16:creationId xmlns:a16="http://schemas.microsoft.com/office/drawing/2014/main" id="{131A72C0-870A-4F64-AE16-6B1FA2C61A94}"/>
              </a:ext>
            </a:extLst>
          </p:cNvPr>
          <p:cNvSpPr>
            <a:spLocks noGrp="1"/>
          </p:cNvSpPr>
          <p:nvPr>
            <p:ph sz="half" idx="2"/>
          </p:nvPr>
        </p:nvSpPr>
        <p:spPr>
          <a:xfrm>
            <a:off x="928800" y="3431112"/>
            <a:ext cx="5157787" cy="2017154"/>
          </a:xfrm>
        </p:spPr>
        <p:txBody>
          <a:bodyPr>
            <a:normAutofit/>
          </a:bodyPr>
          <a:lstStyle>
            <a:lvl1pPr marL="0" indent="0" algn="l" defTabSz="914400" rtl="0" eaLnBrk="1" latinLnBrk="0" hangingPunct="1">
              <a:lnSpc>
                <a:spcPct val="100000"/>
              </a:lnSpc>
              <a:spcBef>
                <a:spcPts val="600"/>
              </a:spcBef>
              <a:buFont typeface="Arial" panose="020B0604020202020204" pitchFamily="34" charset="0"/>
              <a:buNone/>
              <a:defRPr lang="en-US" sz="1600" i="0" kern="1200" dirty="0" smtClean="0">
                <a:solidFill>
                  <a:schemeClr val="tx1">
                    <a:lumMod val="75000"/>
                    <a:lumOff val="25000"/>
                  </a:schemeClr>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
        <p:nvSpPr>
          <p:cNvPr id="11" name="Text Placeholder 4">
            <a:extLst>
              <a:ext uri="{FF2B5EF4-FFF2-40B4-BE49-F238E27FC236}">
                <a16:creationId xmlns:a16="http://schemas.microsoft.com/office/drawing/2014/main" id="{9962AFC0-1C35-4CF7-B15A-469738360002}"/>
              </a:ext>
            </a:extLst>
          </p:cNvPr>
          <p:cNvSpPr>
            <a:spLocks noGrp="1"/>
          </p:cNvSpPr>
          <p:nvPr>
            <p:ph type="body" sz="quarter" idx="3"/>
          </p:nvPr>
        </p:nvSpPr>
        <p:spPr>
          <a:xfrm>
            <a:off x="6224784" y="1402584"/>
            <a:ext cx="5183188" cy="823912"/>
          </a:xfrm>
        </p:spPr>
        <p:txBody>
          <a:bodyPr anchor="b">
            <a:normAutofit/>
          </a:bodyPr>
          <a:lstStyle>
            <a:lvl1pPr marL="0" indent="0">
              <a:buNone/>
              <a:defRPr lang="en-US" sz="2500" b="1" i="0" kern="1200" dirty="0" smtClean="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5">
            <a:extLst>
              <a:ext uri="{FF2B5EF4-FFF2-40B4-BE49-F238E27FC236}">
                <a16:creationId xmlns:a16="http://schemas.microsoft.com/office/drawing/2014/main" id="{2A1EF39B-44B4-41E9-B813-11A664255B46}"/>
              </a:ext>
            </a:extLst>
          </p:cNvPr>
          <p:cNvSpPr>
            <a:spLocks noGrp="1"/>
          </p:cNvSpPr>
          <p:nvPr>
            <p:ph sz="quarter" idx="4"/>
          </p:nvPr>
        </p:nvSpPr>
        <p:spPr>
          <a:xfrm>
            <a:off x="6224784" y="2516716"/>
            <a:ext cx="5183188" cy="2931545"/>
          </a:xfrm>
        </p:spPr>
        <p:txBody>
          <a:bodyPr>
            <a:normAutofit/>
          </a:bodyPr>
          <a:lstStyle>
            <a:lvl1pPr>
              <a:defRPr lang="en-US" sz="1600" i="0" kern="1200" dirty="0" smtClean="0">
                <a:solidFill>
                  <a:schemeClr val="tx1">
                    <a:lumMod val="75000"/>
                    <a:lumOff val="25000"/>
                  </a:schemeClr>
                </a:solidFill>
                <a:latin typeface="+mn-lt"/>
                <a:ea typeface="+mn-ea"/>
                <a:cs typeface="+mn-cs"/>
              </a:defRPr>
            </a:lvl1pPr>
            <a:lvl2pPr>
              <a:defRPr/>
            </a:lvl2pPr>
            <a:lvl3pPr>
              <a:defRPr/>
            </a:lvl3pPr>
            <a:lvl4pPr>
              <a:defRPr/>
            </a:lvl4pPr>
            <a:lvl5pPr>
              <a:defRPr/>
            </a:lvl5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cxnSp>
        <p:nvCxnSpPr>
          <p:cNvPr id="13" name="Straight Connector 12">
            <a:extLst>
              <a:ext uri="{FF2B5EF4-FFF2-40B4-BE49-F238E27FC236}">
                <a16:creationId xmlns:a16="http://schemas.microsoft.com/office/drawing/2014/main" id="{0E13CA67-E267-486C-8B01-B07C27F7D30A}"/>
              </a:ext>
            </a:extLst>
          </p:cNvPr>
          <p:cNvCxnSpPr/>
          <p:nvPr userDrawn="1"/>
        </p:nvCxnSpPr>
        <p:spPr>
          <a:xfrm>
            <a:off x="1068863" y="327193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551A0EC-216D-492E-A209-7CD61B5343CC}"/>
              </a:ext>
            </a:extLst>
          </p:cNvPr>
          <p:cNvCxnSpPr/>
          <p:nvPr userDrawn="1"/>
        </p:nvCxnSpPr>
        <p:spPr>
          <a:xfrm>
            <a:off x="6352281" y="2357538"/>
            <a:ext cx="63093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BE7B492-C944-422B-9779-A95207B000CF}"/>
              </a:ext>
            </a:extLst>
          </p:cNvPr>
          <p:cNvCxnSpPr>
            <a:cxnSpLocks/>
          </p:cNvCxnSpPr>
          <p:nvPr userDrawn="1"/>
        </p:nvCxnSpPr>
        <p:spPr>
          <a:xfrm>
            <a:off x="11190767" y="800959"/>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B7A18CA1-13F1-4B77-BA9C-71FAF3AEE43C}"/>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accent1"/>
                </a:solidFill>
              </a:defRPr>
            </a:lvl1pPr>
          </a:lstStyle>
          <a:p>
            <a:pPr lvl="0"/>
            <a:r>
              <a:rPr lang="en-US" dirty="0"/>
              <a:t>20XX</a:t>
            </a:r>
          </a:p>
        </p:txBody>
      </p:sp>
      <p:cxnSp>
        <p:nvCxnSpPr>
          <p:cNvPr id="17" name="Straight Connector 16">
            <a:extLst>
              <a:ext uri="{FF2B5EF4-FFF2-40B4-BE49-F238E27FC236}">
                <a16:creationId xmlns:a16="http://schemas.microsoft.com/office/drawing/2014/main" id="{166915A3-52A7-4C8C-B8EC-41071CB1A90B}"/>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48B84D4-EC6A-481E-87B5-0AA6E59A5C12}"/>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756118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3_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10540321-6794-45E5-A403-F840A499D670}"/>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6" name="Straight Connector 25">
            <a:extLst>
              <a:ext uri="{FF2B5EF4-FFF2-40B4-BE49-F238E27FC236}">
                <a16:creationId xmlns:a16="http://schemas.microsoft.com/office/drawing/2014/main" id="{FA226BC7-E49E-4871-8B90-93766E659C8E}"/>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27" name="Text Placeholder 15">
            <a:extLst>
              <a:ext uri="{FF2B5EF4-FFF2-40B4-BE49-F238E27FC236}">
                <a16:creationId xmlns:a16="http://schemas.microsoft.com/office/drawing/2014/main" id="{7FD1F1BF-3901-435E-A225-44921D709763}"/>
              </a:ext>
            </a:extLst>
          </p:cNvPr>
          <p:cNvSpPr>
            <a:spLocks noGrp="1"/>
          </p:cNvSpPr>
          <p:nvPr>
            <p:ph type="body" sz="quarter" idx="15" hasCustomPrompt="1"/>
          </p:nvPr>
        </p:nvSpPr>
        <p:spPr>
          <a:xfrm>
            <a:off x="10832539"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29" name="Straight Connector 28">
            <a:extLst>
              <a:ext uri="{FF2B5EF4-FFF2-40B4-BE49-F238E27FC236}">
                <a16:creationId xmlns:a16="http://schemas.microsoft.com/office/drawing/2014/main" id="{3A349A95-A047-4A05-83FB-F32C38181430}"/>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0A2C5870-C68D-4A7D-82BB-410BAD394DF1}"/>
              </a:ext>
            </a:extLst>
          </p:cNvPr>
          <p:cNvSpPr>
            <a:spLocks noGrp="1"/>
          </p:cNvSpPr>
          <p:nvPr>
            <p:ph type="title" hasCustomPrompt="1"/>
          </p:nvPr>
        </p:nvSpPr>
        <p:spPr>
          <a:xfrm>
            <a:off x="928800" y="470055"/>
            <a:ext cx="10515600" cy="1325563"/>
          </a:xfrm>
        </p:spPr>
        <p:txBody>
          <a:bodyPr/>
          <a:lstStyle>
            <a:lvl1pPr>
              <a:defRPr/>
            </a:lvl1pPr>
          </a:lstStyle>
          <a:p>
            <a:r>
              <a:rPr lang="en-US" dirty="0"/>
              <a:t>CHART SLIDE</a:t>
            </a:r>
          </a:p>
        </p:txBody>
      </p:sp>
      <p:sp>
        <p:nvSpPr>
          <p:cNvPr id="3" name="Date Placeholder 2">
            <a:extLst>
              <a:ext uri="{FF2B5EF4-FFF2-40B4-BE49-F238E27FC236}">
                <a16:creationId xmlns:a16="http://schemas.microsoft.com/office/drawing/2014/main" id="{6236F3ED-82D9-4642-A435-86170B8919AF}"/>
              </a:ext>
            </a:extLst>
          </p:cNvPr>
          <p:cNvSpPr>
            <a:spLocks noGrp="1"/>
          </p:cNvSpPr>
          <p:nvPr>
            <p:ph type="dt" sz="half" idx="10"/>
          </p:nvPr>
        </p:nvSpPr>
        <p:spPr/>
        <p:txBody>
          <a:bodyPr/>
          <a:lstStyle/>
          <a:p>
            <a:fld id="{2F825738-C96E-44D6-94FE-78EC73B11312}" type="datetime1">
              <a:rPr lang="en-US" smtClean="0"/>
              <a:t>9/30/2025</a:t>
            </a:fld>
            <a:endParaRPr lang="en-US" dirty="0"/>
          </a:p>
        </p:txBody>
      </p:sp>
      <p:sp>
        <p:nvSpPr>
          <p:cNvPr id="4" name="Footer Placeholder 3">
            <a:extLst>
              <a:ext uri="{FF2B5EF4-FFF2-40B4-BE49-F238E27FC236}">
                <a16:creationId xmlns:a16="http://schemas.microsoft.com/office/drawing/2014/main" id="{B172C020-7618-45BB-AF25-CD2F3A57D922}"/>
              </a:ext>
            </a:extLst>
          </p:cNvPr>
          <p:cNvSpPr>
            <a:spLocks noGrp="1"/>
          </p:cNvSpPr>
          <p:nvPr>
            <p:ph type="ftr" sz="quarter" idx="11"/>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AFAFB5F8-C1DD-4F45-9C62-6669B34800E2}"/>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8" name="Rectangle 7">
            <a:extLst>
              <a:ext uri="{FF2B5EF4-FFF2-40B4-BE49-F238E27FC236}">
                <a16:creationId xmlns:a16="http://schemas.microsoft.com/office/drawing/2014/main" id="{6D28A3A2-B6A3-4735-BBC9-E721BA710C9B}"/>
              </a:ext>
            </a:extLst>
          </p:cNvPr>
          <p:cNvSpPr/>
          <p:nvPr userDrawn="1"/>
        </p:nvSpPr>
        <p:spPr>
          <a:xfrm>
            <a:off x="687288" y="255842"/>
            <a:ext cx="72000" cy="10334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 Placeholder 2">
            <a:extLst>
              <a:ext uri="{FF2B5EF4-FFF2-40B4-BE49-F238E27FC236}">
                <a16:creationId xmlns:a16="http://schemas.microsoft.com/office/drawing/2014/main" id="{BADDF5A7-229B-4731-9A6F-9DE095F66600}"/>
              </a:ext>
            </a:extLst>
          </p:cNvPr>
          <p:cNvSpPr>
            <a:spLocks noGrp="1"/>
          </p:cNvSpPr>
          <p:nvPr>
            <p:ph type="body" idx="1"/>
          </p:nvPr>
        </p:nvSpPr>
        <p:spPr>
          <a:xfrm>
            <a:off x="928800" y="2316979"/>
            <a:ext cx="5157787" cy="823912"/>
          </a:xfrm>
        </p:spPr>
        <p:txBody>
          <a:bodyPr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Content Placeholder 3">
            <a:extLst>
              <a:ext uri="{FF2B5EF4-FFF2-40B4-BE49-F238E27FC236}">
                <a16:creationId xmlns:a16="http://schemas.microsoft.com/office/drawing/2014/main" id="{131A72C0-870A-4F64-AE16-6B1FA2C61A94}"/>
              </a:ext>
            </a:extLst>
          </p:cNvPr>
          <p:cNvSpPr>
            <a:spLocks noGrp="1"/>
          </p:cNvSpPr>
          <p:nvPr>
            <p:ph sz="half" idx="2"/>
          </p:nvPr>
        </p:nvSpPr>
        <p:spPr>
          <a:xfrm>
            <a:off x="928800" y="3431112"/>
            <a:ext cx="5157787" cy="2773258"/>
          </a:xfrm>
        </p:spPr>
        <p:txBody>
          <a:bodyPr>
            <a:normAutofit/>
          </a:bodyPr>
          <a:lstStyle>
            <a:lvl1pPr marL="0" indent="0" algn="l" defTabSz="914400" rtl="0" eaLnBrk="1" latinLnBrk="0" hangingPunct="1">
              <a:lnSpc>
                <a:spcPct val="100000"/>
              </a:lnSpc>
              <a:spcBef>
                <a:spcPts val="600"/>
              </a:spcBef>
              <a:buFont typeface="Arial" panose="020B0604020202020204" pitchFamily="34" charset="0"/>
              <a:buNone/>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
        <p:nvSpPr>
          <p:cNvPr id="11" name="Text Placeholder 4">
            <a:extLst>
              <a:ext uri="{FF2B5EF4-FFF2-40B4-BE49-F238E27FC236}">
                <a16:creationId xmlns:a16="http://schemas.microsoft.com/office/drawing/2014/main" id="{9962AFC0-1C35-4CF7-B15A-469738360002}"/>
              </a:ext>
            </a:extLst>
          </p:cNvPr>
          <p:cNvSpPr>
            <a:spLocks noGrp="1"/>
          </p:cNvSpPr>
          <p:nvPr>
            <p:ph type="body" sz="quarter" idx="3"/>
          </p:nvPr>
        </p:nvSpPr>
        <p:spPr>
          <a:xfrm>
            <a:off x="6224784" y="1402584"/>
            <a:ext cx="5183188" cy="823912"/>
          </a:xfrm>
        </p:spPr>
        <p:txBody>
          <a:bodyPr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5">
            <a:extLst>
              <a:ext uri="{FF2B5EF4-FFF2-40B4-BE49-F238E27FC236}">
                <a16:creationId xmlns:a16="http://schemas.microsoft.com/office/drawing/2014/main" id="{2A1EF39B-44B4-41E9-B813-11A664255B46}"/>
              </a:ext>
            </a:extLst>
          </p:cNvPr>
          <p:cNvSpPr>
            <a:spLocks noGrp="1"/>
          </p:cNvSpPr>
          <p:nvPr>
            <p:ph sz="quarter" idx="4"/>
          </p:nvPr>
        </p:nvSpPr>
        <p:spPr>
          <a:xfrm>
            <a:off x="6224784" y="2516716"/>
            <a:ext cx="5183188" cy="3687653"/>
          </a:xfrm>
        </p:spPr>
        <p:txBody>
          <a:bodyPr>
            <a:normAutofit/>
          </a:bodyPr>
          <a:lstStyle>
            <a:lvl1pPr>
              <a:defRPr lang="en-US" sz="1600" i="0" kern="1200" dirty="0" smtClean="0">
                <a:solidFill>
                  <a:schemeClr val="bg1"/>
                </a:solidFill>
                <a:latin typeface="+mn-lt"/>
                <a:ea typeface="+mn-ea"/>
                <a:cs typeface="+mn-cs"/>
              </a:defRPr>
            </a:lvl1pPr>
            <a:lvl2pPr>
              <a:defRPr/>
            </a:lvl2pPr>
            <a:lvl3pPr>
              <a:defRPr/>
            </a:lvl3pPr>
            <a:lvl4pPr>
              <a:defRPr/>
            </a:lvl4pPr>
            <a:lvl5pPr>
              <a:defRPr/>
            </a:lvl5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cxnSp>
        <p:nvCxnSpPr>
          <p:cNvPr id="13" name="Straight Connector 12">
            <a:extLst>
              <a:ext uri="{FF2B5EF4-FFF2-40B4-BE49-F238E27FC236}">
                <a16:creationId xmlns:a16="http://schemas.microsoft.com/office/drawing/2014/main" id="{0E13CA67-E267-486C-8B01-B07C27F7D30A}"/>
              </a:ext>
            </a:extLst>
          </p:cNvPr>
          <p:cNvCxnSpPr/>
          <p:nvPr userDrawn="1"/>
        </p:nvCxnSpPr>
        <p:spPr>
          <a:xfrm>
            <a:off x="1068863" y="327193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551A0EC-216D-492E-A209-7CD61B5343CC}"/>
              </a:ext>
            </a:extLst>
          </p:cNvPr>
          <p:cNvCxnSpPr/>
          <p:nvPr userDrawn="1"/>
        </p:nvCxnSpPr>
        <p:spPr>
          <a:xfrm>
            <a:off x="6352281" y="2357538"/>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5DF95BF2-B52F-4059-BC20-4B61F5F92FC3}"/>
              </a:ext>
            </a:extLst>
          </p:cNvPr>
          <p:cNvCxnSpPr>
            <a:cxnSpLocks/>
          </p:cNvCxnSpPr>
          <p:nvPr userDrawn="1"/>
        </p:nvCxnSpPr>
        <p:spPr>
          <a:xfrm>
            <a:off x="256374" y="6168360"/>
            <a:ext cx="1508418"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298521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4_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 Placeholder 2">
            <a:extLst>
              <a:ext uri="{FF2B5EF4-FFF2-40B4-BE49-F238E27FC236}">
                <a16:creationId xmlns:a16="http://schemas.microsoft.com/office/drawing/2014/main" id="{4D589D6B-831D-4563-A99C-EBE2564083ED}"/>
              </a:ext>
            </a:extLst>
          </p:cNvPr>
          <p:cNvSpPr>
            <a:spLocks noGrp="1"/>
          </p:cNvSpPr>
          <p:nvPr>
            <p:ph type="body" idx="1"/>
          </p:nvPr>
        </p:nvSpPr>
        <p:spPr>
          <a:xfrm>
            <a:off x="1555328" y="2272009"/>
            <a:ext cx="4759643" cy="823912"/>
          </a:xfrm>
        </p:spPr>
        <p:txBody>
          <a:bodyPr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630859"/>
            <a:ext cx="4143555" cy="1536580"/>
          </a:xfrm>
        </p:spPr>
        <p:txBody>
          <a:bodyPr/>
          <a:lstStyle>
            <a:lvl1pPr>
              <a:defRPr/>
            </a:lvl1pPr>
          </a:lstStyle>
          <a:p>
            <a:r>
              <a:rPr lang="en-US" dirty="0"/>
              <a:t>CHART</a:t>
            </a:r>
            <a:br>
              <a:rPr lang="en-US" dirty="0"/>
            </a:br>
            <a:r>
              <a:rPr lang="en-US" dirty="0"/>
              <a:t>SLIDE</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5989398F-A7F5-4300-AD8D-F2211496F365}" type="datetime1">
              <a:rPr lang="en-US" smtClean="0"/>
              <a:t>9/30/2025</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871728"/>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Content Placeholder 3">
            <a:extLst>
              <a:ext uri="{FF2B5EF4-FFF2-40B4-BE49-F238E27FC236}">
                <a16:creationId xmlns:a16="http://schemas.microsoft.com/office/drawing/2014/main" id="{3B530EAF-CF53-49F1-B6C8-C2B60A5F633E}"/>
              </a:ext>
            </a:extLst>
          </p:cNvPr>
          <p:cNvSpPr>
            <a:spLocks noGrp="1"/>
          </p:cNvSpPr>
          <p:nvPr>
            <p:ph sz="half" idx="2"/>
          </p:nvPr>
        </p:nvSpPr>
        <p:spPr>
          <a:xfrm>
            <a:off x="1555328" y="3386142"/>
            <a:ext cx="4759643" cy="2773258"/>
          </a:xfrm>
        </p:spPr>
        <p:txBody>
          <a:bodyPr>
            <a:normAutofit/>
          </a:bodyPr>
          <a:lstStyle>
            <a:lvl1pPr marL="0" indent="0" algn="l" defTabSz="914400" rtl="0" eaLnBrk="1" latinLnBrk="0" hangingPunct="1">
              <a:lnSpc>
                <a:spcPct val="100000"/>
              </a:lnSpc>
              <a:spcBef>
                <a:spcPts val="600"/>
              </a:spcBef>
              <a:buFont typeface="Arial" panose="020B0604020202020204" pitchFamily="34" charset="0"/>
              <a:buNone/>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
        <p:nvSpPr>
          <p:cNvPr id="20" name="Text Placeholder 4">
            <a:extLst>
              <a:ext uri="{FF2B5EF4-FFF2-40B4-BE49-F238E27FC236}">
                <a16:creationId xmlns:a16="http://schemas.microsoft.com/office/drawing/2014/main" id="{73B77664-6718-4048-AA03-DCFB4D6D880C}"/>
              </a:ext>
            </a:extLst>
          </p:cNvPr>
          <p:cNvSpPr>
            <a:spLocks noGrp="1"/>
          </p:cNvSpPr>
          <p:nvPr>
            <p:ph type="body" sz="quarter" idx="3"/>
          </p:nvPr>
        </p:nvSpPr>
        <p:spPr>
          <a:xfrm>
            <a:off x="6911272" y="1414759"/>
            <a:ext cx="4783083" cy="823912"/>
          </a:xfrm>
        </p:spPr>
        <p:txBody>
          <a:bodyPr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1" name="Content Placeholder 5">
            <a:extLst>
              <a:ext uri="{FF2B5EF4-FFF2-40B4-BE49-F238E27FC236}">
                <a16:creationId xmlns:a16="http://schemas.microsoft.com/office/drawing/2014/main" id="{17E62B55-2C81-4D0C-82F0-D765EFB74575}"/>
              </a:ext>
            </a:extLst>
          </p:cNvPr>
          <p:cNvSpPr>
            <a:spLocks noGrp="1"/>
          </p:cNvSpPr>
          <p:nvPr>
            <p:ph sz="quarter" idx="4"/>
          </p:nvPr>
        </p:nvSpPr>
        <p:spPr>
          <a:xfrm>
            <a:off x="6911272" y="2528891"/>
            <a:ext cx="4783083" cy="3630507"/>
          </a:xfrm>
        </p:spPr>
        <p:txBody>
          <a:bodyPr>
            <a:normAutofit/>
          </a:bodyPr>
          <a:lstStyle>
            <a:lvl1pPr>
              <a:defRPr lang="en-US" sz="1600" i="0" kern="1200" dirty="0" smtClean="0">
                <a:solidFill>
                  <a:schemeClr val="bg1"/>
                </a:solidFill>
                <a:latin typeface="+mn-lt"/>
                <a:ea typeface="+mn-ea"/>
                <a:cs typeface="+mn-cs"/>
              </a:defRPr>
            </a:lvl1pPr>
            <a:lvl2pPr>
              <a:defRPr/>
            </a:lvl2pPr>
            <a:lvl3pPr>
              <a:defRPr/>
            </a:lvl3pPr>
            <a:lvl4pPr>
              <a:defRPr/>
            </a:lvl4pPr>
            <a:lvl5pPr>
              <a:defRPr/>
            </a:lvl5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cxnSp>
        <p:nvCxnSpPr>
          <p:cNvPr id="22" name="Straight Connector 21">
            <a:extLst>
              <a:ext uri="{FF2B5EF4-FFF2-40B4-BE49-F238E27FC236}">
                <a16:creationId xmlns:a16="http://schemas.microsoft.com/office/drawing/2014/main" id="{D6ECB7AA-A238-4E2E-8A06-0B7C8B62A61D}"/>
              </a:ext>
            </a:extLst>
          </p:cNvPr>
          <p:cNvCxnSpPr>
            <a:cxnSpLocks/>
          </p:cNvCxnSpPr>
          <p:nvPr userDrawn="1"/>
        </p:nvCxnSpPr>
        <p:spPr>
          <a:xfrm>
            <a:off x="1695391"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734F3080-CEDC-41FB-BA9C-9C93575A8C71}"/>
              </a:ext>
            </a:extLst>
          </p:cNvPr>
          <p:cNvCxnSpPr>
            <a:cxnSpLocks/>
          </p:cNvCxnSpPr>
          <p:nvPr userDrawn="1"/>
        </p:nvCxnSpPr>
        <p:spPr>
          <a:xfrm>
            <a:off x="7038769" y="236971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00670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E5F88F2-B164-4B6F-A4D1-FF377EA65B7F}" type="datetime1">
              <a:rPr lang="en-US" smtClean="0"/>
              <a:t>9/30/2025</a:t>
            </a:fld>
            <a:endParaRPr lang="en-US" dirty="0"/>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95CBEC59-7FF9-4688-98DF-89832A0C9025}" type="slidenum">
              <a:rPr lang="en-US" smtClean="0"/>
              <a:pPr/>
              <a:t>‹#›</a:t>
            </a:fld>
            <a:endParaRPr lang="en-US" dirty="0"/>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978579613"/>
      </p:ext>
    </p:extLst>
  </p:cSld>
  <p:clrMapOvr>
    <a:masterClrMapping/>
  </p:clrMapOvr>
  <p:hf hdr="0" dt="0"/>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5_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00CD2376-834B-4EE0-BA14-A9AEA2135615}"/>
              </a:ext>
            </a:extLst>
          </p:cNvPr>
          <p:cNvSpPr/>
          <p:nvPr userDrawn="1"/>
        </p:nvSpPr>
        <p:spPr>
          <a:xfrm>
            <a:off x="6096000" y="0"/>
            <a:ext cx="6096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 Placeholder 2">
            <a:extLst>
              <a:ext uri="{FF2B5EF4-FFF2-40B4-BE49-F238E27FC236}">
                <a16:creationId xmlns:a16="http://schemas.microsoft.com/office/drawing/2014/main" id="{4D589D6B-831D-4563-A99C-EBE2564083ED}"/>
              </a:ext>
            </a:extLst>
          </p:cNvPr>
          <p:cNvSpPr>
            <a:spLocks noGrp="1"/>
          </p:cNvSpPr>
          <p:nvPr>
            <p:ph type="body" idx="1"/>
          </p:nvPr>
        </p:nvSpPr>
        <p:spPr>
          <a:xfrm>
            <a:off x="1555329" y="2272009"/>
            <a:ext cx="4540672" cy="823912"/>
          </a:xfrm>
        </p:spPr>
        <p:txBody>
          <a:bodyPr anchor="b"/>
          <a:lstStyle>
            <a:lvl1pPr marL="0" indent="0">
              <a:buNone/>
              <a:defRPr lang="en-US" sz="2500" b="1" i="0" kern="1200" dirty="0" smtClean="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630859"/>
            <a:ext cx="4143555" cy="1536580"/>
          </a:xfrm>
        </p:spPr>
        <p:txBody>
          <a:bodyPr/>
          <a:lstStyle>
            <a:lvl1pPr>
              <a:defRPr>
                <a:gradFill>
                  <a:gsLst>
                    <a:gs pos="0">
                      <a:schemeClr val="bg2"/>
                    </a:gs>
                    <a:gs pos="100000">
                      <a:schemeClr val="accent1"/>
                    </a:gs>
                  </a:gsLst>
                  <a:lin ang="0" scaled="1"/>
                </a:gradFill>
              </a:defRPr>
            </a:lvl1pPr>
          </a:lstStyle>
          <a:p>
            <a:r>
              <a:rPr lang="en-US" dirty="0"/>
              <a:t>CHART</a:t>
            </a:r>
            <a:br>
              <a:rPr lang="en-US" dirty="0"/>
            </a:br>
            <a:r>
              <a:rPr lang="en-US" dirty="0"/>
              <a:t>SLIDE</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1F1D69A2-DE74-4722-929F-847049DD6A45}" type="datetime1">
              <a:rPr lang="en-US" smtClean="0"/>
              <a:t>9/30/2025</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lvl1pPr>
              <a:defRPr>
                <a:solidFill>
                  <a:schemeClr val="accent1"/>
                </a:solidFill>
              </a:defRPr>
            </a:lvl1p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871728"/>
            <a:ext cx="72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Content Placeholder 3">
            <a:extLst>
              <a:ext uri="{FF2B5EF4-FFF2-40B4-BE49-F238E27FC236}">
                <a16:creationId xmlns:a16="http://schemas.microsoft.com/office/drawing/2014/main" id="{3B530EAF-CF53-49F1-B6C8-C2B60A5F633E}"/>
              </a:ext>
            </a:extLst>
          </p:cNvPr>
          <p:cNvSpPr>
            <a:spLocks noGrp="1"/>
          </p:cNvSpPr>
          <p:nvPr>
            <p:ph sz="half" idx="2"/>
          </p:nvPr>
        </p:nvSpPr>
        <p:spPr>
          <a:xfrm>
            <a:off x="1555329" y="3386142"/>
            <a:ext cx="4540672" cy="2773258"/>
          </a:xfrm>
        </p:spPr>
        <p:txBody>
          <a:bodyPr>
            <a:normAutofit/>
          </a:bodyPr>
          <a:lstStyle>
            <a:lvl1pPr marL="0" indent="0" algn="l" defTabSz="914400" rtl="0" eaLnBrk="1" latinLnBrk="0" hangingPunct="1">
              <a:lnSpc>
                <a:spcPct val="100000"/>
              </a:lnSpc>
              <a:spcBef>
                <a:spcPts val="600"/>
              </a:spcBef>
              <a:buFont typeface="Arial" panose="020B0604020202020204" pitchFamily="34" charset="0"/>
              <a:buNone/>
              <a:defRPr lang="en-US" sz="1600" i="0" kern="1200" dirty="0" smtClean="0">
                <a:solidFill>
                  <a:schemeClr val="tx1">
                    <a:lumMod val="75000"/>
                    <a:lumOff val="25000"/>
                  </a:schemeClr>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
        <p:nvSpPr>
          <p:cNvPr id="20" name="Text Placeholder 4">
            <a:extLst>
              <a:ext uri="{FF2B5EF4-FFF2-40B4-BE49-F238E27FC236}">
                <a16:creationId xmlns:a16="http://schemas.microsoft.com/office/drawing/2014/main" id="{73B77664-6718-4048-AA03-DCFB4D6D880C}"/>
              </a:ext>
            </a:extLst>
          </p:cNvPr>
          <p:cNvSpPr>
            <a:spLocks noGrp="1"/>
          </p:cNvSpPr>
          <p:nvPr>
            <p:ph type="body" sz="quarter" idx="3"/>
          </p:nvPr>
        </p:nvSpPr>
        <p:spPr>
          <a:xfrm>
            <a:off x="6911272" y="1414759"/>
            <a:ext cx="4783083" cy="823912"/>
          </a:xfrm>
        </p:spPr>
        <p:txBody>
          <a:bodyPr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1" name="Content Placeholder 5">
            <a:extLst>
              <a:ext uri="{FF2B5EF4-FFF2-40B4-BE49-F238E27FC236}">
                <a16:creationId xmlns:a16="http://schemas.microsoft.com/office/drawing/2014/main" id="{17E62B55-2C81-4D0C-82F0-D765EFB74575}"/>
              </a:ext>
            </a:extLst>
          </p:cNvPr>
          <p:cNvSpPr>
            <a:spLocks noGrp="1"/>
          </p:cNvSpPr>
          <p:nvPr>
            <p:ph sz="quarter" idx="4"/>
          </p:nvPr>
        </p:nvSpPr>
        <p:spPr>
          <a:xfrm>
            <a:off x="6911272" y="2528891"/>
            <a:ext cx="4783083" cy="3630507"/>
          </a:xfrm>
        </p:spPr>
        <p:txBody>
          <a:bodyPr>
            <a:normAutofit/>
          </a:bodyPr>
          <a:lstStyle>
            <a:lvl1pPr>
              <a:defRPr lang="en-US" sz="1600" i="0" kern="1200" dirty="0" smtClean="0">
                <a:solidFill>
                  <a:schemeClr val="bg1"/>
                </a:solidFill>
                <a:latin typeface="+mn-lt"/>
                <a:ea typeface="+mn-ea"/>
                <a:cs typeface="+mn-cs"/>
              </a:defRPr>
            </a:lvl1pPr>
            <a:lvl2pPr>
              <a:defRPr/>
            </a:lvl2pPr>
            <a:lvl3pPr>
              <a:defRPr/>
            </a:lvl3pPr>
            <a:lvl4pPr>
              <a:defRPr/>
            </a:lvl4pPr>
            <a:lvl5pPr>
              <a:defRPr/>
            </a:lvl5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cxnSp>
        <p:nvCxnSpPr>
          <p:cNvPr id="22" name="Straight Connector 21">
            <a:extLst>
              <a:ext uri="{FF2B5EF4-FFF2-40B4-BE49-F238E27FC236}">
                <a16:creationId xmlns:a16="http://schemas.microsoft.com/office/drawing/2014/main" id="{D6ECB7AA-A238-4E2E-8A06-0B7C8B62A61D}"/>
              </a:ext>
            </a:extLst>
          </p:cNvPr>
          <p:cNvCxnSpPr>
            <a:cxnSpLocks/>
          </p:cNvCxnSpPr>
          <p:nvPr userDrawn="1"/>
        </p:nvCxnSpPr>
        <p:spPr>
          <a:xfrm>
            <a:off x="1695391" y="322696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734F3080-CEDC-41FB-BA9C-9C93575A8C71}"/>
              </a:ext>
            </a:extLst>
          </p:cNvPr>
          <p:cNvCxnSpPr>
            <a:cxnSpLocks/>
          </p:cNvCxnSpPr>
          <p:nvPr userDrawn="1"/>
        </p:nvCxnSpPr>
        <p:spPr>
          <a:xfrm>
            <a:off x="7038769" y="236971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9035166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2_Picture with Caption">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0ED1F5F9-2E42-493E-906D-AA9F7D5F0880}"/>
              </a:ext>
            </a:extLst>
          </p:cNvPr>
          <p:cNvSpPr/>
          <p:nvPr userDrawn="1"/>
        </p:nvSpPr>
        <p:spPr>
          <a:xfrm>
            <a:off x="0" y="5532437"/>
            <a:ext cx="12192000" cy="1325563"/>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BEF872A-3B4F-4F8E-9C76-EEF7A4FEA4D3}"/>
              </a:ext>
            </a:extLst>
          </p:cNvPr>
          <p:cNvSpPr>
            <a:spLocks noGrp="1"/>
          </p:cNvSpPr>
          <p:nvPr>
            <p:ph type="title" hasCustomPrompt="1"/>
          </p:nvPr>
        </p:nvSpPr>
        <p:spPr>
          <a:xfrm>
            <a:off x="928800" y="647703"/>
            <a:ext cx="6291150" cy="1328497"/>
          </a:xfrm>
        </p:spPr>
        <p:txBody>
          <a:bodyPr anchor="b">
            <a:noAutofit/>
          </a:bodyPr>
          <a:lstStyle>
            <a:lvl1pPr>
              <a:defRPr sz="4000">
                <a:gradFill>
                  <a:gsLst>
                    <a:gs pos="0">
                      <a:schemeClr val="bg2"/>
                    </a:gs>
                    <a:gs pos="100000">
                      <a:schemeClr val="accent1"/>
                    </a:gs>
                  </a:gsLst>
                  <a:lin ang="0" scaled="1"/>
                </a:gradFill>
              </a:defRPr>
            </a:lvl1pPr>
          </a:lstStyle>
          <a:p>
            <a:r>
              <a:rPr lang="en-US" dirty="0"/>
              <a:t>PICTURE WITH</a:t>
            </a:r>
            <a:br>
              <a:rPr lang="en-US" dirty="0"/>
            </a:br>
            <a:r>
              <a:rPr lang="en-US" dirty="0"/>
              <a:t>CAPTION SLIDE</a:t>
            </a:r>
          </a:p>
        </p:txBody>
      </p:sp>
      <p:sp>
        <p:nvSpPr>
          <p:cNvPr id="3" name="Picture Placeholder 2">
            <a:extLst>
              <a:ext uri="{FF2B5EF4-FFF2-40B4-BE49-F238E27FC236}">
                <a16:creationId xmlns:a16="http://schemas.microsoft.com/office/drawing/2014/main" id="{8625F378-E3B6-430E-A0C8-CEF68EC34867}"/>
              </a:ext>
            </a:extLst>
          </p:cNvPr>
          <p:cNvSpPr>
            <a:spLocks noGrp="1"/>
          </p:cNvSpPr>
          <p:nvPr>
            <p:ph type="pic" idx="1"/>
          </p:nvPr>
        </p:nvSpPr>
        <p:spPr>
          <a:xfrm>
            <a:off x="0" y="2950934"/>
            <a:ext cx="12192000" cy="2581498"/>
          </a:xfrm>
          <a:solidFill>
            <a:schemeClr val="bg1">
              <a:alpha val="35000"/>
            </a:schemeClr>
          </a:solidFill>
        </p:spPr>
        <p:txBody>
          <a:bodyPr anchor="ctr" anchorCtr="0">
            <a:normAutofit/>
          </a:bodyPr>
          <a:lstStyle>
            <a:lvl1pPr marL="0" indent="0" algn="ctr">
              <a:buNone/>
              <a:defRPr sz="20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3109A766-AE6E-4EE0-BBA9-267550F4669F}"/>
              </a:ext>
            </a:extLst>
          </p:cNvPr>
          <p:cNvSpPr>
            <a:spLocks noGrp="1"/>
          </p:cNvSpPr>
          <p:nvPr>
            <p:ph type="body" sz="half" idx="2"/>
          </p:nvPr>
        </p:nvSpPr>
        <p:spPr>
          <a:xfrm>
            <a:off x="928800" y="2216910"/>
            <a:ext cx="6291150" cy="654726"/>
          </a:xfrm>
        </p:spPr>
        <p:txBody>
          <a:bodyPr>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5" name="Date Placeholder 4">
            <a:extLst>
              <a:ext uri="{FF2B5EF4-FFF2-40B4-BE49-F238E27FC236}">
                <a16:creationId xmlns:a16="http://schemas.microsoft.com/office/drawing/2014/main" id="{E93FA4ED-DF34-437A-A3DD-C590456AE163}"/>
              </a:ext>
            </a:extLst>
          </p:cNvPr>
          <p:cNvSpPr>
            <a:spLocks noGrp="1"/>
          </p:cNvSpPr>
          <p:nvPr>
            <p:ph type="dt" sz="half" idx="10"/>
          </p:nvPr>
        </p:nvSpPr>
        <p:spPr/>
        <p:txBody>
          <a:bodyPr/>
          <a:lstStyle/>
          <a:p>
            <a:fld id="{CABEC1E2-BCC4-44B2-A3D7-036C18CBFA1C}" type="datetime1">
              <a:rPr lang="en-US" smtClean="0"/>
              <a:t>9/30/2025</a:t>
            </a:fld>
            <a:endParaRPr lang="en-US" dirty="0"/>
          </a:p>
        </p:txBody>
      </p:sp>
      <p:sp>
        <p:nvSpPr>
          <p:cNvPr id="6" name="Footer Placeholder 5">
            <a:extLst>
              <a:ext uri="{FF2B5EF4-FFF2-40B4-BE49-F238E27FC236}">
                <a16:creationId xmlns:a16="http://schemas.microsoft.com/office/drawing/2014/main" id="{96BE8EAD-D127-4320-BE56-300A2412569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79BD6BD1-5229-4162-9050-A799C112300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841F678A-2BA4-4866-BA2B-804BAFA272E6}"/>
              </a:ext>
            </a:extLst>
          </p:cNvPr>
          <p:cNvSpPr/>
          <p:nvPr userDrawn="1"/>
        </p:nvSpPr>
        <p:spPr>
          <a:xfrm>
            <a:off x="687289" y="0"/>
            <a:ext cx="71723" cy="18132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B37F503C-8741-4170-AB97-2F028D895E60}"/>
              </a:ext>
            </a:extLst>
          </p:cNvPr>
          <p:cNvCxnSpPr/>
          <p:nvPr userDrawn="1"/>
        </p:nvCxnSpPr>
        <p:spPr>
          <a:xfrm>
            <a:off x="1068863" y="2102969"/>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A339F42-187E-423E-888A-A223C1B2E02E}"/>
              </a:ext>
            </a:extLst>
          </p:cNvPr>
          <p:cNvCxnSpPr>
            <a:cxnSpLocks/>
          </p:cNvCxnSpPr>
          <p:nvPr userDrawn="1"/>
        </p:nvCxnSpPr>
        <p:spPr>
          <a:xfrm>
            <a:off x="11190767" y="800959"/>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Text Placeholder 15">
            <a:extLst>
              <a:ext uri="{FF2B5EF4-FFF2-40B4-BE49-F238E27FC236}">
                <a16:creationId xmlns:a16="http://schemas.microsoft.com/office/drawing/2014/main" id="{3156C8BB-DCB4-4A6F-9463-81442ECFAE6D}"/>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accent1"/>
                </a:solidFill>
              </a:defRPr>
            </a:lvl1pPr>
          </a:lstStyle>
          <a:p>
            <a:pPr lvl="0"/>
            <a:r>
              <a:rPr lang="en-US" dirty="0"/>
              <a:t>20XX</a:t>
            </a:r>
          </a:p>
        </p:txBody>
      </p:sp>
      <p:cxnSp>
        <p:nvCxnSpPr>
          <p:cNvPr id="14" name="Straight Connector 13">
            <a:extLst>
              <a:ext uri="{FF2B5EF4-FFF2-40B4-BE49-F238E27FC236}">
                <a16:creationId xmlns:a16="http://schemas.microsoft.com/office/drawing/2014/main" id="{046941A3-2F65-4CFA-8EEF-AB50FBB6660E}"/>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98707FDA-D4BE-43FA-91CD-CBA55EB8CA17}"/>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675384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3_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01289E2-E0FB-4100-99AE-FC48AB519EE0}"/>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BEF872A-3B4F-4F8E-9C76-EEF7A4FEA4D3}"/>
              </a:ext>
            </a:extLst>
          </p:cNvPr>
          <p:cNvSpPr>
            <a:spLocks noGrp="1"/>
          </p:cNvSpPr>
          <p:nvPr>
            <p:ph type="title" hasCustomPrompt="1"/>
          </p:nvPr>
        </p:nvSpPr>
        <p:spPr>
          <a:xfrm>
            <a:off x="928800" y="652069"/>
            <a:ext cx="3932237" cy="2390931"/>
          </a:xfrm>
        </p:spPr>
        <p:txBody>
          <a:bodyPr anchor="b">
            <a:noAutofit/>
          </a:bodyPr>
          <a:lstStyle>
            <a:lvl1pPr>
              <a:defRPr sz="4000"/>
            </a:lvl1pPr>
          </a:lstStyle>
          <a:p>
            <a:r>
              <a:rPr lang="en-US" dirty="0"/>
              <a:t>PICTURE</a:t>
            </a:r>
            <a:br>
              <a:rPr lang="en-US" dirty="0"/>
            </a:br>
            <a:r>
              <a:rPr lang="en-US" dirty="0"/>
              <a:t>WITH</a:t>
            </a:r>
            <a:br>
              <a:rPr lang="en-US" dirty="0"/>
            </a:br>
            <a:r>
              <a:rPr lang="en-US" dirty="0"/>
              <a:t>CAPTION</a:t>
            </a:r>
            <a:br>
              <a:rPr lang="en-US" dirty="0"/>
            </a:br>
            <a:r>
              <a:rPr lang="en-US" dirty="0"/>
              <a:t>SLIDE</a:t>
            </a:r>
          </a:p>
        </p:txBody>
      </p:sp>
      <p:sp>
        <p:nvSpPr>
          <p:cNvPr id="3" name="Picture Placeholder 2">
            <a:extLst>
              <a:ext uri="{FF2B5EF4-FFF2-40B4-BE49-F238E27FC236}">
                <a16:creationId xmlns:a16="http://schemas.microsoft.com/office/drawing/2014/main" id="{8625F378-E3B6-430E-A0C8-CEF68EC34867}"/>
              </a:ext>
            </a:extLst>
          </p:cNvPr>
          <p:cNvSpPr>
            <a:spLocks noGrp="1"/>
          </p:cNvSpPr>
          <p:nvPr>
            <p:ph type="pic" idx="1"/>
          </p:nvPr>
        </p:nvSpPr>
        <p:spPr>
          <a:xfrm>
            <a:off x="5231566" y="255600"/>
            <a:ext cx="5231567" cy="6346800"/>
          </a:xfrm>
          <a:solidFill>
            <a:schemeClr val="bg1">
              <a:alpha val="35000"/>
            </a:schemeClr>
          </a:solidFill>
        </p:spPr>
        <p:txBody>
          <a:bodyPr anchor="ctr" anchorCtr="0">
            <a:normAutofit/>
          </a:bodyPr>
          <a:lstStyle>
            <a:lvl1pPr marL="0" indent="0" algn="ctr">
              <a:buNone/>
              <a:defRPr sz="20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3109A766-AE6E-4EE0-BBA9-267550F4669F}"/>
              </a:ext>
            </a:extLst>
          </p:cNvPr>
          <p:cNvSpPr>
            <a:spLocks noGrp="1"/>
          </p:cNvSpPr>
          <p:nvPr>
            <p:ph type="body" sz="half" idx="2"/>
          </p:nvPr>
        </p:nvSpPr>
        <p:spPr>
          <a:xfrm>
            <a:off x="928800" y="3283710"/>
            <a:ext cx="3932237" cy="2439988"/>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5" name="Date Placeholder 4">
            <a:extLst>
              <a:ext uri="{FF2B5EF4-FFF2-40B4-BE49-F238E27FC236}">
                <a16:creationId xmlns:a16="http://schemas.microsoft.com/office/drawing/2014/main" id="{E93FA4ED-DF34-437A-A3DD-C590456AE163}"/>
              </a:ext>
            </a:extLst>
          </p:cNvPr>
          <p:cNvSpPr>
            <a:spLocks noGrp="1"/>
          </p:cNvSpPr>
          <p:nvPr>
            <p:ph type="dt" sz="half" idx="10"/>
          </p:nvPr>
        </p:nvSpPr>
        <p:spPr/>
        <p:txBody>
          <a:bodyPr/>
          <a:lstStyle/>
          <a:p>
            <a:fld id="{7D989723-4BF4-48A4-B5CD-B482435A8942}" type="datetime1">
              <a:rPr lang="en-US" smtClean="0"/>
              <a:t>9/30/2025</a:t>
            </a:fld>
            <a:endParaRPr lang="en-US" dirty="0"/>
          </a:p>
        </p:txBody>
      </p:sp>
      <p:sp>
        <p:nvSpPr>
          <p:cNvPr id="6" name="Footer Placeholder 5">
            <a:extLst>
              <a:ext uri="{FF2B5EF4-FFF2-40B4-BE49-F238E27FC236}">
                <a16:creationId xmlns:a16="http://schemas.microsoft.com/office/drawing/2014/main" id="{96BE8EAD-D127-4320-BE56-300A2412569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79BD6BD1-5229-4162-9050-A799C112300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841F678A-2BA4-4866-BA2B-804BAFA272E6}"/>
              </a:ext>
            </a:extLst>
          </p:cNvPr>
          <p:cNvSpPr/>
          <p:nvPr userDrawn="1"/>
        </p:nvSpPr>
        <p:spPr>
          <a:xfrm>
            <a:off x="687289" y="0"/>
            <a:ext cx="72000" cy="28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B37F503C-8741-4170-AB97-2F028D895E60}"/>
              </a:ext>
            </a:extLst>
          </p:cNvPr>
          <p:cNvCxnSpPr/>
          <p:nvPr userDrawn="1"/>
        </p:nvCxnSpPr>
        <p:spPr>
          <a:xfrm>
            <a:off x="1068863" y="3169769"/>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BF50E9D-E2D8-41FB-816D-829494C06AD8}"/>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8" name="Text Placeholder 15">
            <a:extLst>
              <a:ext uri="{FF2B5EF4-FFF2-40B4-BE49-F238E27FC236}">
                <a16:creationId xmlns:a16="http://schemas.microsoft.com/office/drawing/2014/main" id="{0C17ED7B-D5EA-4FB8-8E1B-F04BFE982E63}"/>
              </a:ext>
            </a:extLst>
          </p:cNvPr>
          <p:cNvSpPr>
            <a:spLocks noGrp="1"/>
          </p:cNvSpPr>
          <p:nvPr>
            <p:ph type="body" sz="quarter" idx="15" hasCustomPrompt="1"/>
          </p:nvPr>
        </p:nvSpPr>
        <p:spPr>
          <a:xfrm>
            <a:off x="10832539"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20" name="Straight Connector 19">
            <a:extLst>
              <a:ext uri="{FF2B5EF4-FFF2-40B4-BE49-F238E27FC236}">
                <a16:creationId xmlns:a16="http://schemas.microsoft.com/office/drawing/2014/main" id="{4A992C28-7C5F-479C-A649-564EFD0EEABF}"/>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5D1F0C21-A9B5-47E2-93F8-6226D37312FC}"/>
              </a:ext>
            </a:extLst>
          </p:cNvPr>
          <p:cNvCxnSpPr>
            <a:cxnSpLocks/>
          </p:cNvCxnSpPr>
          <p:nvPr userDrawn="1"/>
        </p:nvCxnSpPr>
        <p:spPr>
          <a:xfrm>
            <a:off x="256374" y="6168360"/>
            <a:ext cx="1508418"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9043764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4_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4FC33DF7-D0A2-49E4-BF1D-6DC097E62DC5}"/>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BEF872A-3B4F-4F8E-9C76-EEF7A4FEA4D3}"/>
              </a:ext>
            </a:extLst>
          </p:cNvPr>
          <p:cNvSpPr>
            <a:spLocks noGrp="1"/>
          </p:cNvSpPr>
          <p:nvPr>
            <p:ph type="title" hasCustomPrompt="1"/>
          </p:nvPr>
        </p:nvSpPr>
        <p:spPr>
          <a:xfrm>
            <a:off x="1519351" y="652069"/>
            <a:ext cx="3490800" cy="2390931"/>
          </a:xfrm>
        </p:spPr>
        <p:txBody>
          <a:bodyPr anchor="b">
            <a:noAutofit/>
          </a:bodyPr>
          <a:lstStyle>
            <a:lvl1pPr>
              <a:defRPr sz="4000"/>
            </a:lvl1pPr>
          </a:lstStyle>
          <a:p>
            <a:r>
              <a:rPr lang="en-US" dirty="0"/>
              <a:t>PICTURE</a:t>
            </a:r>
            <a:br>
              <a:rPr lang="en-US" dirty="0"/>
            </a:br>
            <a:r>
              <a:rPr lang="en-US" dirty="0"/>
              <a:t>WITH</a:t>
            </a:r>
            <a:br>
              <a:rPr lang="en-US" dirty="0"/>
            </a:br>
            <a:r>
              <a:rPr lang="en-US" dirty="0"/>
              <a:t>CAPTION</a:t>
            </a:r>
            <a:br>
              <a:rPr lang="en-US" dirty="0"/>
            </a:br>
            <a:r>
              <a:rPr lang="en-US" dirty="0"/>
              <a:t>SLIDE</a:t>
            </a:r>
          </a:p>
        </p:txBody>
      </p:sp>
      <p:sp>
        <p:nvSpPr>
          <p:cNvPr id="3" name="Picture Placeholder 2">
            <a:extLst>
              <a:ext uri="{FF2B5EF4-FFF2-40B4-BE49-F238E27FC236}">
                <a16:creationId xmlns:a16="http://schemas.microsoft.com/office/drawing/2014/main" id="{8625F378-E3B6-430E-A0C8-CEF68EC34867}"/>
              </a:ext>
            </a:extLst>
          </p:cNvPr>
          <p:cNvSpPr>
            <a:spLocks noGrp="1"/>
          </p:cNvSpPr>
          <p:nvPr>
            <p:ph type="pic" idx="1"/>
          </p:nvPr>
        </p:nvSpPr>
        <p:spPr>
          <a:xfrm>
            <a:off x="5231566" y="0"/>
            <a:ext cx="5231567" cy="6857999"/>
          </a:xfrm>
          <a:solidFill>
            <a:schemeClr val="bg1">
              <a:alpha val="35000"/>
            </a:schemeClr>
          </a:solidFill>
        </p:spPr>
        <p:txBody>
          <a:bodyPr anchor="ctr" anchorCtr="0">
            <a:normAutofit/>
          </a:bodyPr>
          <a:lstStyle>
            <a:lvl1pPr marL="0" indent="0" algn="ctr">
              <a:buNone/>
              <a:defRPr sz="20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3109A766-AE6E-4EE0-BBA9-267550F4669F}"/>
              </a:ext>
            </a:extLst>
          </p:cNvPr>
          <p:cNvSpPr>
            <a:spLocks noGrp="1"/>
          </p:cNvSpPr>
          <p:nvPr>
            <p:ph type="body" sz="half" idx="2"/>
          </p:nvPr>
        </p:nvSpPr>
        <p:spPr>
          <a:xfrm>
            <a:off x="1519351" y="3283710"/>
            <a:ext cx="3490800" cy="2439988"/>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5" name="Date Placeholder 4">
            <a:extLst>
              <a:ext uri="{FF2B5EF4-FFF2-40B4-BE49-F238E27FC236}">
                <a16:creationId xmlns:a16="http://schemas.microsoft.com/office/drawing/2014/main" id="{E93FA4ED-DF34-437A-A3DD-C590456AE163}"/>
              </a:ext>
            </a:extLst>
          </p:cNvPr>
          <p:cNvSpPr>
            <a:spLocks noGrp="1"/>
          </p:cNvSpPr>
          <p:nvPr>
            <p:ph type="dt" sz="half" idx="10"/>
          </p:nvPr>
        </p:nvSpPr>
        <p:spPr/>
        <p:txBody>
          <a:bodyPr/>
          <a:lstStyle/>
          <a:p>
            <a:fld id="{934AF4EC-7DDE-4C95-9956-59513BFBB065}" type="datetime1">
              <a:rPr lang="en-US" smtClean="0"/>
              <a:t>9/30/2025</a:t>
            </a:fld>
            <a:endParaRPr lang="en-US" dirty="0"/>
          </a:p>
        </p:txBody>
      </p:sp>
      <p:sp>
        <p:nvSpPr>
          <p:cNvPr id="6" name="Footer Placeholder 5">
            <a:extLst>
              <a:ext uri="{FF2B5EF4-FFF2-40B4-BE49-F238E27FC236}">
                <a16:creationId xmlns:a16="http://schemas.microsoft.com/office/drawing/2014/main" id="{96BE8EAD-D127-4320-BE56-300A2412569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79BD6BD1-5229-4162-9050-A799C112300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841F678A-2BA4-4866-BA2B-804BAFA272E6}"/>
              </a:ext>
            </a:extLst>
          </p:cNvPr>
          <p:cNvSpPr/>
          <p:nvPr userDrawn="1"/>
        </p:nvSpPr>
        <p:spPr>
          <a:xfrm>
            <a:off x="1277838" y="837332"/>
            <a:ext cx="72843" cy="20426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B37F503C-8741-4170-AB97-2F028D895E60}"/>
              </a:ext>
            </a:extLst>
          </p:cNvPr>
          <p:cNvCxnSpPr/>
          <p:nvPr userDrawn="1"/>
        </p:nvCxnSpPr>
        <p:spPr>
          <a:xfrm>
            <a:off x="1659413" y="3169769"/>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A339F42-187E-423E-888A-A223C1B2E02E}"/>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2" name="Text Placeholder 15">
            <a:extLst>
              <a:ext uri="{FF2B5EF4-FFF2-40B4-BE49-F238E27FC236}">
                <a16:creationId xmlns:a16="http://schemas.microsoft.com/office/drawing/2014/main" id="{3156C8BB-DCB4-4A6F-9463-81442ECFAE6D}"/>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3" name="Straight Connector 12">
            <a:extLst>
              <a:ext uri="{FF2B5EF4-FFF2-40B4-BE49-F238E27FC236}">
                <a16:creationId xmlns:a16="http://schemas.microsoft.com/office/drawing/2014/main" id="{943ED311-FC15-4C06-8B1C-5C57F3F9A786}"/>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46941A3-2F65-4CFA-8EEF-AB50FBB6660E}"/>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6702070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5_Picture with Caption">
    <p:bg>
      <p:bgPr>
        <a:solidFill>
          <a:schemeClr val="bg1"/>
        </a:solidFill>
        <a:effectLst/>
      </p:bgPr>
    </p:bg>
    <p:spTree>
      <p:nvGrpSpPr>
        <p:cNvPr id="1" name=""/>
        <p:cNvGrpSpPr/>
        <p:nvPr/>
      </p:nvGrpSpPr>
      <p:grpSpPr>
        <a:xfrm>
          <a:off x="0" y="0"/>
          <a:ext cx="0" cy="0"/>
          <a:chOff x="0" y="0"/>
          <a:chExt cx="0" cy="0"/>
        </a:xfrm>
      </p:grpSpPr>
      <p:sp>
        <p:nvSpPr>
          <p:cNvPr id="25" name="Picture Placeholder 24">
            <a:extLst>
              <a:ext uri="{FF2B5EF4-FFF2-40B4-BE49-F238E27FC236}">
                <a16:creationId xmlns:a16="http://schemas.microsoft.com/office/drawing/2014/main" id="{4FC6DCA8-CFF5-4F20-A410-C3EA0873DEFA}"/>
              </a:ext>
            </a:extLst>
          </p:cNvPr>
          <p:cNvSpPr>
            <a:spLocks noGrp="1"/>
          </p:cNvSpPr>
          <p:nvPr>
            <p:ph type="pic" sz="quarter" idx="15"/>
          </p:nvPr>
        </p:nvSpPr>
        <p:spPr>
          <a:xfrm>
            <a:off x="0" y="0"/>
            <a:ext cx="12191999" cy="4251153"/>
          </a:xfrm>
          <a:custGeom>
            <a:avLst/>
            <a:gdLst>
              <a:gd name="connsiteX0" fmla="*/ 0 w 12191999"/>
              <a:gd name="connsiteY0" fmla="*/ 0 h 4251153"/>
              <a:gd name="connsiteX1" fmla="*/ 12191999 w 12191999"/>
              <a:gd name="connsiteY1" fmla="*/ 0 h 4251153"/>
              <a:gd name="connsiteX2" fmla="*/ 12191999 w 12191999"/>
              <a:gd name="connsiteY2" fmla="*/ 795243 h 4251153"/>
              <a:gd name="connsiteX3" fmla="*/ 11190767 w 12191999"/>
              <a:gd name="connsiteY3" fmla="*/ 795243 h 4251153"/>
              <a:gd name="connsiteX4" fmla="*/ 11190767 w 12191999"/>
              <a:gd name="connsiteY4" fmla="*/ 802443 h 4251153"/>
              <a:gd name="connsiteX5" fmla="*/ 12191999 w 12191999"/>
              <a:gd name="connsiteY5" fmla="*/ 802443 h 4251153"/>
              <a:gd name="connsiteX6" fmla="*/ 12191999 w 12191999"/>
              <a:gd name="connsiteY6" fmla="*/ 4251153 h 4251153"/>
              <a:gd name="connsiteX7" fmla="*/ 0 w 12191999"/>
              <a:gd name="connsiteY7" fmla="*/ 4251153 h 4251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4251153">
                <a:moveTo>
                  <a:pt x="0" y="0"/>
                </a:moveTo>
                <a:lnTo>
                  <a:pt x="12191999" y="0"/>
                </a:lnTo>
                <a:lnTo>
                  <a:pt x="12191999" y="795243"/>
                </a:lnTo>
                <a:lnTo>
                  <a:pt x="11190767" y="795243"/>
                </a:lnTo>
                <a:lnTo>
                  <a:pt x="11190767" y="802443"/>
                </a:lnTo>
                <a:lnTo>
                  <a:pt x="12191999" y="802443"/>
                </a:lnTo>
                <a:lnTo>
                  <a:pt x="12191999" y="4251153"/>
                </a:lnTo>
                <a:lnTo>
                  <a:pt x="0" y="4251153"/>
                </a:lnTo>
                <a:close/>
              </a:path>
            </a:pathLst>
          </a:custGeom>
          <a:solidFill>
            <a:schemeClr val="bg1">
              <a:alpha val="50000"/>
            </a:schemeClr>
          </a:solidFill>
        </p:spPr>
        <p:txBody>
          <a:bodyPr wrap="square" anchor="ctr" anchorCtr="0">
            <a:noAutofit/>
          </a:bodyPr>
          <a:lstStyle>
            <a:lvl1pPr marL="0" indent="0" algn="ctr">
              <a:buNone/>
              <a:defRPr sz="1500"/>
            </a:lvl1pPr>
          </a:lstStyle>
          <a:p>
            <a:r>
              <a:rPr lang="en-US" noProof="0"/>
              <a:t>Click icon to add picture</a:t>
            </a:r>
          </a:p>
        </p:txBody>
      </p:sp>
      <p:sp>
        <p:nvSpPr>
          <p:cNvPr id="11" name="Rectangle 10">
            <a:extLst>
              <a:ext uri="{FF2B5EF4-FFF2-40B4-BE49-F238E27FC236}">
                <a16:creationId xmlns:a16="http://schemas.microsoft.com/office/drawing/2014/main" id="{7E6F6CA0-765E-484B-B9C2-16E6A4F4986D}"/>
              </a:ext>
            </a:extLst>
          </p:cNvPr>
          <p:cNvSpPr/>
          <p:nvPr userDrawn="1"/>
        </p:nvSpPr>
        <p:spPr>
          <a:xfrm>
            <a:off x="0" y="4251158"/>
            <a:ext cx="12192000" cy="2606842"/>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6320892" y="5027253"/>
            <a:ext cx="5373461" cy="1132143"/>
          </a:xfrm>
        </p:spPr>
        <p:txBody>
          <a:bodyPr>
            <a:normAutofit/>
          </a:bodyPr>
          <a:lstStyle>
            <a:lvl1pPr marL="0" indent="0" algn="l">
              <a:buNone/>
              <a:defRPr sz="25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Lorem Ipsum Dolor</a:t>
            </a:r>
          </a:p>
        </p:txBody>
      </p:sp>
      <p:cxnSp>
        <p:nvCxnSpPr>
          <p:cNvPr id="20" name="Straight Connector 19">
            <a:extLst>
              <a:ext uri="{FF2B5EF4-FFF2-40B4-BE49-F238E27FC236}">
                <a16:creationId xmlns:a16="http://schemas.microsoft.com/office/drawing/2014/main" id="{4B6A7686-9AC4-4F00-9096-A661393BEBDC}"/>
              </a:ext>
            </a:extLst>
          </p:cNvPr>
          <p:cNvCxnSpPr/>
          <p:nvPr userDrawn="1"/>
        </p:nvCxnSpPr>
        <p:spPr>
          <a:xfrm>
            <a:off x="1838883" y="6072701"/>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694226" y="4626870"/>
            <a:ext cx="4626665" cy="1389106"/>
          </a:xfrm>
        </p:spPr>
        <p:txBody>
          <a:bodyPr anchor="b">
            <a:normAutofit/>
          </a:bodyPr>
          <a:lstStyle>
            <a:lvl1pPr algn="l">
              <a:defRPr sz="4000" b="1">
                <a:solidFill>
                  <a:schemeClr val="bg1"/>
                </a:solidFill>
              </a:defRPr>
            </a:lvl1pPr>
          </a:lstStyle>
          <a:p>
            <a:r>
              <a:rPr lang="en-US" noProof="0"/>
              <a:t>PICTURE</a:t>
            </a:r>
            <a:br>
              <a:rPr lang="en-US" noProof="0"/>
            </a:br>
            <a:r>
              <a:rPr lang="en-US" noProof="0"/>
              <a:t>SLIDE</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E11F7C77-DBB5-4D0F-9120-27BDB5B99C32}" type="datetime1">
              <a:rPr lang="en-US" noProof="0" smtClean="0"/>
              <a:t>9/30/2025</a:t>
            </a:fld>
            <a:endParaRPr lang="en-US" noProof="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a:xfrm>
            <a:off x="1694226" y="6159402"/>
            <a:ext cx="2154460" cy="365125"/>
          </a:xfrm>
        </p:spPr>
        <p:txBody>
          <a:bodyPr/>
          <a:lstStyle/>
          <a:p>
            <a:r>
              <a:rPr lang="en-US" noProof="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noProof="0" smtClean="0"/>
              <a:t>‹#›</a:t>
            </a:fld>
            <a:endParaRPr lang="en-US" noProof="0"/>
          </a:p>
        </p:txBody>
      </p:sp>
      <p:cxnSp>
        <p:nvCxnSpPr>
          <p:cNvPr id="17" name="Straight Connector 16">
            <a:extLst>
              <a:ext uri="{FF2B5EF4-FFF2-40B4-BE49-F238E27FC236}">
                <a16:creationId xmlns:a16="http://schemas.microsoft.com/office/drawing/2014/main" id="{3AE6B4C8-5DC5-48CB-A4AB-540F064C26CA}"/>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CBA6E06C-D6DA-4EDA-9A87-02C42E3144CB}"/>
              </a:ext>
            </a:extLst>
          </p:cNvPr>
          <p:cNvSpPr/>
          <p:nvPr userDrawn="1"/>
        </p:nvSpPr>
        <p:spPr>
          <a:xfrm>
            <a:off x="1283369" y="4914000"/>
            <a:ext cx="72000" cy="194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22" name="Straight Connector 21">
            <a:extLst>
              <a:ext uri="{FF2B5EF4-FFF2-40B4-BE49-F238E27FC236}">
                <a16:creationId xmlns:a16="http://schemas.microsoft.com/office/drawing/2014/main" id="{E088D115-EF5A-444B-AD3E-D2EE18401B4A}"/>
              </a:ext>
            </a:extLst>
          </p:cNvPr>
          <p:cNvCxnSpPr>
            <a:cxnSpLocks/>
          </p:cNvCxnSpPr>
          <p:nvPr userDrawn="1"/>
        </p:nvCxnSpPr>
        <p:spPr>
          <a:xfrm>
            <a:off x="11184000" y="805368"/>
            <a:ext cx="1008000" cy="0"/>
          </a:xfrm>
          <a:prstGeom prst="line">
            <a:avLst/>
          </a:prstGeom>
          <a:ln w="34925">
            <a:solidFill>
              <a:schemeClr val="accent1"/>
            </a:solidFill>
          </a:ln>
        </p:spPr>
        <p:style>
          <a:lnRef idx="1">
            <a:schemeClr val="accent1"/>
          </a:lnRef>
          <a:fillRef idx="0">
            <a:schemeClr val="accent1"/>
          </a:fillRef>
          <a:effectRef idx="0">
            <a:schemeClr val="accent1"/>
          </a:effectRef>
          <a:fontRef idx="minor">
            <a:schemeClr val="tx1"/>
          </a:fontRef>
        </p:style>
      </p:cxnSp>
      <p:sp>
        <p:nvSpPr>
          <p:cNvPr id="23" name="Text Placeholder 15">
            <a:extLst>
              <a:ext uri="{FF2B5EF4-FFF2-40B4-BE49-F238E27FC236}">
                <a16:creationId xmlns:a16="http://schemas.microsoft.com/office/drawing/2014/main" id="{D9DE605B-C51B-41B7-9FCB-86CE13FFB5F6}"/>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accent1"/>
                </a:solidFill>
              </a:defRPr>
            </a:lvl1pPr>
          </a:lstStyle>
          <a:p>
            <a:pPr lvl="0"/>
            <a:r>
              <a:rPr lang="en-US" noProof="0"/>
              <a:t>20XX</a:t>
            </a:r>
          </a:p>
        </p:txBody>
      </p:sp>
    </p:spTree>
    <p:extLst>
      <p:ext uri="{BB962C8B-B14F-4D97-AF65-F5344CB8AC3E}">
        <p14:creationId xmlns:p14="http://schemas.microsoft.com/office/powerpoint/2010/main" val="146249400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_Overview">
    <p:bg>
      <p:bgPr>
        <a:solidFill>
          <a:schemeClr val="bg1"/>
        </a:solidFill>
        <a:effectLst/>
      </p:bgPr>
    </p:bg>
    <p:spTree>
      <p:nvGrpSpPr>
        <p:cNvPr id="1" name=""/>
        <p:cNvGrpSpPr/>
        <p:nvPr/>
      </p:nvGrpSpPr>
      <p:grpSpPr>
        <a:xfrm>
          <a:off x="0" y="0"/>
          <a:ext cx="0" cy="0"/>
          <a:chOff x="0" y="0"/>
          <a:chExt cx="0" cy="0"/>
        </a:xfrm>
      </p:grpSpPr>
      <p:sp>
        <p:nvSpPr>
          <p:cNvPr id="46" name="Rectangle 45">
            <a:extLst>
              <a:ext uri="{FF2B5EF4-FFF2-40B4-BE49-F238E27FC236}">
                <a16:creationId xmlns:a16="http://schemas.microsoft.com/office/drawing/2014/main" id="{7427B840-CC27-4923-A00E-7899AF7A4460}"/>
              </a:ext>
            </a:extLst>
          </p:cNvPr>
          <p:cNvSpPr/>
          <p:nvPr userDrawn="1"/>
        </p:nvSpPr>
        <p:spPr>
          <a:xfrm>
            <a:off x="0" y="5764039"/>
            <a:ext cx="12192000" cy="1093961"/>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E45FD86-80D5-4520-8C38-1EDDAB179D77}"/>
              </a:ext>
            </a:extLst>
          </p:cNvPr>
          <p:cNvSpPr>
            <a:spLocks noGrp="1"/>
          </p:cNvSpPr>
          <p:nvPr>
            <p:ph type="title" hasCustomPrompt="1"/>
          </p:nvPr>
        </p:nvSpPr>
        <p:spPr>
          <a:xfrm>
            <a:off x="928800" y="607100"/>
            <a:ext cx="4737482" cy="697044"/>
          </a:xfrm>
        </p:spPr>
        <p:txBody>
          <a:bodyPr anchor="b">
            <a:noAutofit/>
          </a:bodyPr>
          <a:lstStyle>
            <a:lvl1pPr>
              <a:defRPr lang="en-US" sz="4000" b="1" kern="1200" dirty="0">
                <a:gradFill>
                  <a:gsLst>
                    <a:gs pos="0">
                      <a:schemeClr val="bg2"/>
                    </a:gs>
                    <a:gs pos="100000">
                      <a:schemeClr val="accent1"/>
                    </a:gs>
                  </a:gsLst>
                  <a:lin ang="0" scaled="1"/>
                </a:gradFill>
                <a:latin typeface="+mj-lt"/>
                <a:ea typeface="+mj-ea"/>
                <a:cs typeface="+mj-cs"/>
              </a:defRPr>
            </a:lvl1pPr>
          </a:lstStyle>
          <a:p>
            <a:r>
              <a:rPr lang="en-US" dirty="0"/>
              <a:t>OVERVIEW SLIDE</a:t>
            </a:r>
          </a:p>
        </p:txBody>
      </p:sp>
      <p:sp>
        <p:nvSpPr>
          <p:cNvPr id="4" name="Text Placeholder 3">
            <a:extLst>
              <a:ext uri="{FF2B5EF4-FFF2-40B4-BE49-F238E27FC236}">
                <a16:creationId xmlns:a16="http://schemas.microsoft.com/office/drawing/2014/main" id="{28B7C16C-60B5-44CB-B3D5-09EA7F61FE42}"/>
              </a:ext>
            </a:extLst>
          </p:cNvPr>
          <p:cNvSpPr>
            <a:spLocks noGrp="1"/>
          </p:cNvSpPr>
          <p:nvPr>
            <p:ph type="body" sz="half" idx="2" hasCustomPrompt="1"/>
          </p:nvPr>
        </p:nvSpPr>
        <p:spPr>
          <a:xfrm>
            <a:off x="928801" y="2452709"/>
            <a:ext cx="3256674" cy="499493"/>
          </a:xfrm>
        </p:spPr>
        <p:txBody>
          <a:bodyPr>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1 Title</a:t>
            </a:r>
          </a:p>
        </p:txBody>
      </p:sp>
      <p:sp>
        <p:nvSpPr>
          <p:cNvPr id="5" name="Date Placeholder 4">
            <a:extLst>
              <a:ext uri="{FF2B5EF4-FFF2-40B4-BE49-F238E27FC236}">
                <a16:creationId xmlns:a16="http://schemas.microsoft.com/office/drawing/2014/main" id="{0B4BC91B-2A3F-445A-9C91-9BF7826133E6}"/>
              </a:ext>
            </a:extLst>
          </p:cNvPr>
          <p:cNvSpPr>
            <a:spLocks noGrp="1"/>
          </p:cNvSpPr>
          <p:nvPr>
            <p:ph type="dt" sz="half" idx="10"/>
          </p:nvPr>
        </p:nvSpPr>
        <p:spPr/>
        <p:txBody>
          <a:bodyPr/>
          <a:lstStyle/>
          <a:p>
            <a:fld id="{7B3A6B8C-51E0-4512-9EB9-DD1BB2387348}" type="datetime1">
              <a:rPr lang="en-US" smtClean="0"/>
              <a:t>9/30/2025</a:t>
            </a:fld>
            <a:endParaRPr lang="en-US" dirty="0"/>
          </a:p>
        </p:txBody>
      </p:sp>
      <p:sp>
        <p:nvSpPr>
          <p:cNvPr id="6" name="Footer Placeholder 5">
            <a:extLst>
              <a:ext uri="{FF2B5EF4-FFF2-40B4-BE49-F238E27FC236}">
                <a16:creationId xmlns:a16="http://schemas.microsoft.com/office/drawing/2014/main" id="{FBF24CAE-7220-4370-B793-B9D4AA1A3A5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32DF5915-4FF1-41EB-9C2F-1918DA858BB2}"/>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663C2BC3-19D8-497A-B742-E2E5155DEA2E}"/>
              </a:ext>
            </a:extLst>
          </p:cNvPr>
          <p:cNvSpPr/>
          <p:nvPr userDrawn="1"/>
        </p:nvSpPr>
        <p:spPr>
          <a:xfrm>
            <a:off x="687289" y="0"/>
            <a:ext cx="72000" cy="1152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solidFill>
            </a:endParaRPr>
          </a:p>
        </p:txBody>
      </p:sp>
      <p:cxnSp>
        <p:nvCxnSpPr>
          <p:cNvPr id="12" name="Straight Connector 11">
            <a:extLst>
              <a:ext uri="{FF2B5EF4-FFF2-40B4-BE49-F238E27FC236}">
                <a16:creationId xmlns:a16="http://schemas.microsoft.com/office/drawing/2014/main" id="{78AD1AF6-056E-449E-ABB4-F42FCFF2154D}"/>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5">
            <a:extLst>
              <a:ext uri="{FF2B5EF4-FFF2-40B4-BE49-F238E27FC236}">
                <a16:creationId xmlns:a16="http://schemas.microsoft.com/office/drawing/2014/main" id="{B49EFE94-C72E-4FA8-9AE2-70BFB09FB2C1}"/>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accent1"/>
                </a:solidFill>
              </a:defRPr>
            </a:lvl1pPr>
          </a:lstStyle>
          <a:p>
            <a:pPr lvl="0"/>
            <a:r>
              <a:rPr lang="en-US" dirty="0"/>
              <a:t>20XX</a:t>
            </a:r>
          </a:p>
        </p:txBody>
      </p:sp>
      <p:cxnSp>
        <p:nvCxnSpPr>
          <p:cNvPr id="14" name="Straight Connector 13">
            <a:extLst>
              <a:ext uri="{FF2B5EF4-FFF2-40B4-BE49-F238E27FC236}">
                <a16:creationId xmlns:a16="http://schemas.microsoft.com/office/drawing/2014/main" id="{897F17BC-9B89-4B33-A693-1583A7EAEED0}"/>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52FBCB0-43B1-4129-B190-2F32EAB36A71}"/>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AF92140-8242-4A51-9463-35E60CF48BE9}"/>
              </a:ext>
            </a:extLst>
          </p:cNvPr>
          <p:cNvCxnSpPr>
            <a:cxnSpLocks/>
          </p:cNvCxnSpPr>
          <p:nvPr userDrawn="1"/>
        </p:nvCxnSpPr>
        <p:spPr>
          <a:xfrm>
            <a:off x="11192400" y="802800"/>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48D84BA3-D783-472E-AB10-C96A8DE8D0DD}"/>
              </a:ext>
            </a:extLst>
          </p:cNvPr>
          <p:cNvCxnSpPr>
            <a:cxnSpLocks/>
          </p:cNvCxnSpPr>
          <p:nvPr userDrawn="1"/>
        </p:nvCxnSpPr>
        <p:spPr>
          <a:xfrm rot="16200000">
            <a:off x="11383200" y="6580800"/>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5" name="Text Placeholder 3">
            <a:extLst>
              <a:ext uri="{FF2B5EF4-FFF2-40B4-BE49-F238E27FC236}">
                <a16:creationId xmlns:a16="http://schemas.microsoft.com/office/drawing/2014/main" id="{2BBCA2FF-2B83-4966-811C-E9FEEB77CBE4}"/>
              </a:ext>
            </a:extLst>
          </p:cNvPr>
          <p:cNvSpPr>
            <a:spLocks noGrp="1"/>
          </p:cNvSpPr>
          <p:nvPr>
            <p:ph type="body" sz="half" idx="16" hasCustomPrompt="1"/>
          </p:nvPr>
        </p:nvSpPr>
        <p:spPr>
          <a:xfrm>
            <a:off x="4467663" y="2452709"/>
            <a:ext cx="3256674" cy="499493"/>
          </a:xfrm>
        </p:spPr>
        <p:txBody>
          <a:bodyPr>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2 Title</a:t>
            </a:r>
          </a:p>
        </p:txBody>
      </p:sp>
      <p:sp>
        <p:nvSpPr>
          <p:cNvPr id="36" name="Text Placeholder 3">
            <a:extLst>
              <a:ext uri="{FF2B5EF4-FFF2-40B4-BE49-F238E27FC236}">
                <a16:creationId xmlns:a16="http://schemas.microsoft.com/office/drawing/2014/main" id="{663E6488-61FD-4194-B014-22CF5050C2C7}"/>
              </a:ext>
            </a:extLst>
          </p:cNvPr>
          <p:cNvSpPr>
            <a:spLocks noGrp="1"/>
          </p:cNvSpPr>
          <p:nvPr>
            <p:ph type="body" sz="half" idx="17" hasCustomPrompt="1"/>
          </p:nvPr>
        </p:nvSpPr>
        <p:spPr>
          <a:xfrm>
            <a:off x="8006525" y="2452709"/>
            <a:ext cx="3256674" cy="499493"/>
          </a:xfrm>
        </p:spPr>
        <p:txBody>
          <a:bodyPr>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3 Title</a:t>
            </a:r>
          </a:p>
        </p:txBody>
      </p:sp>
      <p:sp>
        <p:nvSpPr>
          <p:cNvPr id="37" name="Text Placeholder 3">
            <a:extLst>
              <a:ext uri="{FF2B5EF4-FFF2-40B4-BE49-F238E27FC236}">
                <a16:creationId xmlns:a16="http://schemas.microsoft.com/office/drawing/2014/main" id="{76A0643E-8E5C-4070-97FD-974351B1D00C}"/>
              </a:ext>
            </a:extLst>
          </p:cNvPr>
          <p:cNvSpPr>
            <a:spLocks noGrp="1"/>
          </p:cNvSpPr>
          <p:nvPr>
            <p:ph type="body" sz="half" idx="18" hasCustomPrompt="1"/>
          </p:nvPr>
        </p:nvSpPr>
        <p:spPr>
          <a:xfrm>
            <a:off x="928801" y="4563914"/>
            <a:ext cx="3256674" cy="499493"/>
          </a:xfrm>
        </p:spPr>
        <p:txBody>
          <a:bodyPr>
            <a:normAutofit/>
          </a:bodyPr>
          <a:lstStyle>
            <a:lvl1pPr marL="0" indent="0">
              <a:buNone/>
              <a:defRPr lang="en-US" sz="2500" b="1" i="0" kern="1200" dirty="0" smtClean="0">
                <a:solidFill>
                  <a:schemeClr val="accent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4 Title</a:t>
            </a:r>
          </a:p>
        </p:txBody>
      </p:sp>
      <p:sp>
        <p:nvSpPr>
          <p:cNvPr id="38" name="Text Placeholder 3">
            <a:extLst>
              <a:ext uri="{FF2B5EF4-FFF2-40B4-BE49-F238E27FC236}">
                <a16:creationId xmlns:a16="http://schemas.microsoft.com/office/drawing/2014/main" id="{A4ECC130-379C-4A4E-AAC7-D84522D434E2}"/>
              </a:ext>
            </a:extLst>
          </p:cNvPr>
          <p:cNvSpPr>
            <a:spLocks noGrp="1"/>
          </p:cNvSpPr>
          <p:nvPr>
            <p:ph type="body" sz="half" idx="19" hasCustomPrompt="1"/>
          </p:nvPr>
        </p:nvSpPr>
        <p:spPr>
          <a:xfrm>
            <a:off x="4467663" y="4563914"/>
            <a:ext cx="3256674" cy="499493"/>
          </a:xfrm>
        </p:spPr>
        <p:txBody>
          <a:bodyPr>
            <a:normAutofit/>
          </a:bodyPr>
          <a:lstStyle>
            <a:lvl1pPr marL="0" indent="0">
              <a:buNone/>
              <a:defRPr lang="en-US" sz="2500" b="1" i="0" kern="1200" dirty="0" smtClean="0">
                <a:solidFill>
                  <a:schemeClr val="accent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5 Title</a:t>
            </a:r>
          </a:p>
        </p:txBody>
      </p:sp>
      <p:sp>
        <p:nvSpPr>
          <p:cNvPr id="39" name="Text Placeholder 3">
            <a:extLst>
              <a:ext uri="{FF2B5EF4-FFF2-40B4-BE49-F238E27FC236}">
                <a16:creationId xmlns:a16="http://schemas.microsoft.com/office/drawing/2014/main" id="{C8C2920A-FB6F-4697-8CDD-0896EC262719}"/>
              </a:ext>
            </a:extLst>
          </p:cNvPr>
          <p:cNvSpPr>
            <a:spLocks noGrp="1"/>
          </p:cNvSpPr>
          <p:nvPr>
            <p:ph type="body" sz="half" idx="20" hasCustomPrompt="1"/>
          </p:nvPr>
        </p:nvSpPr>
        <p:spPr>
          <a:xfrm>
            <a:off x="8006525" y="4563914"/>
            <a:ext cx="3256674" cy="499493"/>
          </a:xfrm>
        </p:spPr>
        <p:txBody>
          <a:bodyPr>
            <a:normAutofit/>
          </a:bodyPr>
          <a:lstStyle>
            <a:lvl1pPr marL="0" indent="0">
              <a:buNone/>
              <a:defRPr lang="en-US" sz="2500" b="1" i="0" kern="1200" dirty="0" smtClean="0">
                <a:solidFill>
                  <a:schemeClr val="accent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6 Title</a:t>
            </a:r>
          </a:p>
        </p:txBody>
      </p:sp>
      <p:sp>
        <p:nvSpPr>
          <p:cNvPr id="40" name="Text Placeholder 3">
            <a:extLst>
              <a:ext uri="{FF2B5EF4-FFF2-40B4-BE49-F238E27FC236}">
                <a16:creationId xmlns:a16="http://schemas.microsoft.com/office/drawing/2014/main" id="{F84CD40D-D65C-419A-B22F-5633C9254F52}"/>
              </a:ext>
            </a:extLst>
          </p:cNvPr>
          <p:cNvSpPr>
            <a:spLocks noGrp="1"/>
          </p:cNvSpPr>
          <p:nvPr>
            <p:ph type="body" sz="half" idx="21"/>
          </p:nvPr>
        </p:nvSpPr>
        <p:spPr>
          <a:xfrm>
            <a:off x="928801" y="2876273"/>
            <a:ext cx="3256674" cy="499493"/>
          </a:xfrm>
        </p:spPr>
        <p:txBody>
          <a:bodyPr>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1" name="Text Placeholder 3">
            <a:extLst>
              <a:ext uri="{FF2B5EF4-FFF2-40B4-BE49-F238E27FC236}">
                <a16:creationId xmlns:a16="http://schemas.microsoft.com/office/drawing/2014/main" id="{4902ECF4-C668-49EA-AD7B-E0B3332DE48A}"/>
              </a:ext>
            </a:extLst>
          </p:cNvPr>
          <p:cNvSpPr>
            <a:spLocks noGrp="1"/>
          </p:cNvSpPr>
          <p:nvPr>
            <p:ph type="body" sz="half" idx="22"/>
          </p:nvPr>
        </p:nvSpPr>
        <p:spPr>
          <a:xfrm>
            <a:off x="4467663" y="2876273"/>
            <a:ext cx="3256674" cy="499493"/>
          </a:xfrm>
        </p:spPr>
        <p:txBody>
          <a:bodyPr>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2" name="Text Placeholder 3">
            <a:extLst>
              <a:ext uri="{FF2B5EF4-FFF2-40B4-BE49-F238E27FC236}">
                <a16:creationId xmlns:a16="http://schemas.microsoft.com/office/drawing/2014/main" id="{648A6F22-3F59-4E0F-BAE5-9B7E0D16D33F}"/>
              </a:ext>
            </a:extLst>
          </p:cNvPr>
          <p:cNvSpPr>
            <a:spLocks noGrp="1"/>
          </p:cNvSpPr>
          <p:nvPr>
            <p:ph type="body" sz="half" idx="23"/>
          </p:nvPr>
        </p:nvSpPr>
        <p:spPr>
          <a:xfrm>
            <a:off x="8006525" y="2876273"/>
            <a:ext cx="3256674" cy="499493"/>
          </a:xfrm>
        </p:spPr>
        <p:txBody>
          <a:bodyPr>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3" name="Text Placeholder 3">
            <a:extLst>
              <a:ext uri="{FF2B5EF4-FFF2-40B4-BE49-F238E27FC236}">
                <a16:creationId xmlns:a16="http://schemas.microsoft.com/office/drawing/2014/main" id="{5689CAE6-6963-412E-9DAD-B7B5AFC41DCF}"/>
              </a:ext>
            </a:extLst>
          </p:cNvPr>
          <p:cNvSpPr>
            <a:spLocks noGrp="1"/>
          </p:cNvSpPr>
          <p:nvPr>
            <p:ph type="body" sz="half" idx="24"/>
          </p:nvPr>
        </p:nvSpPr>
        <p:spPr>
          <a:xfrm>
            <a:off x="928801" y="4987478"/>
            <a:ext cx="3256674" cy="499493"/>
          </a:xfrm>
        </p:spPr>
        <p:txBody>
          <a:bodyPr>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4" name="Text Placeholder 3">
            <a:extLst>
              <a:ext uri="{FF2B5EF4-FFF2-40B4-BE49-F238E27FC236}">
                <a16:creationId xmlns:a16="http://schemas.microsoft.com/office/drawing/2014/main" id="{98D9757D-1411-42F4-AABD-CC173E4A038B}"/>
              </a:ext>
            </a:extLst>
          </p:cNvPr>
          <p:cNvSpPr>
            <a:spLocks noGrp="1"/>
          </p:cNvSpPr>
          <p:nvPr>
            <p:ph type="body" sz="half" idx="25"/>
          </p:nvPr>
        </p:nvSpPr>
        <p:spPr>
          <a:xfrm>
            <a:off x="4467663" y="4987478"/>
            <a:ext cx="3256674" cy="499493"/>
          </a:xfrm>
        </p:spPr>
        <p:txBody>
          <a:bodyPr>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5" name="Text Placeholder 3">
            <a:extLst>
              <a:ext uri="{FF2B5EF4-FFF2-40B4-BE49-F238E27FC236}">
                <a16:creationId xmlns:a16="http://schemas.microsoft.com/office/drawing/2014/main" id="{0590AA6E-50BC-4492-8B87-7D8D4A8A5E76}"/>
              </a:ext>
            </a:extLst>
          </p:cNvPr>
          <p:cNvSpPr>
            <a:spLocks noGrp="1"/>
          </p:cNvSpPr>
          <p:nvPr>
            <p:ph type="body" sz="half" idx="26"/>
          </p:nvPr>
        </p:nvSpPr>
        <p:spPr>
          <a:xfrm>
            <a:off x="8006525" y="4987478"/>
            <a:ext cx="3256674" cy="499493"/>
          </a:xfrm>
        </p:spPr>
        <p:txBody>
          <a:bodyPr>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7" name="Picture Placeholder 46">
            <a:extLst>
              <a:ext uri="{FF2B5EF4-FFF2-40B4-BE49-F238E27FC236}">
                <a16:creationId xmlns:a16="http://schemas.microsoft.com/office/drawing/2014/main" id="{64786CCE-CCCC-4B2D-890D-9D719713DB79}"/>
              </a:ext>
            </a:extLst>
          </p:cNvPr>
          <p:cNvSpPr>
            <a:spLocks noGrp="1"/>
          </p:cNvSpPr>
          <p:nvPr>
            <p:ph type="pic" sz="quarter" idx="27"/>
          </p:nvPr>
        </p:nvSpPr>
        <p:spPr>
          <a:xfrm>
            <a:off x="1041234" y="1575100"/>
            <a:ext cx="867600" cy="868680"/>
          </a:xfrm>
          <a:prstGeom prst="ellipse">
            <a:avLst/>
          </a:prstGeom>
          <a:ln w="19050">
            <a:gradFill flip="none" rotWithShape="1">
              <a:gsLst>
                <a:gs pos="0">
                  <a:schemeClr val="bg2"/>
                </a:gs>
                <a:gs pos="100000">
                  <a:schemeClr val="accent1"/>
                </a:gs>
              </a:gsLst>
              <a:lin ang="0" scaled="1"/>
              <a:tileRect/>
            </a:gradFill>
          </a:ln>
        </p:spPr>
        <p:txBody>
          <a:bodyPr anchor="ctr" anchorCtr="0">
            <a:normAutofit/>
          </a:bodyPr>
          <a:lstStyle>
            <a:lvl1pPr marL="0" indent="0" algn="ctr">
              <a:buNone/>
              <a:defRPr sz="1200">
                <a:solidFill>
                  <a:schemeClr val="tx1">
                    <a:lumMod val="75000"/>
                    <a:lumOff val="25000"/>
                  </a:schemeClr>
                </a:solidFill>
              </a:defRPr>
            </a:lvl1pPr>
          </a:lstStyle>
          <a:p>
            <a:r>
              <a:rPr lang="en-US"/>
              <a:t>Click icon to add picture</a:t>
            </a:r>
            <a:endParaRPr lang="en-US" dirty="0"/>
          </a:p>
        </p:txBody>
      </p:sp>
      <p:sp>
        <p:nvSpPr>
          <p:cNvPr id="48" name="Picture Placeholder 46">
            <a:extLst>
              <a:ext uri="{FF2B5EF4-FFF2-40B4-BE49-F238E27FC236}">
                <a16:creationId xmlns:a16="http://schemas.microsoft.com/office/drawing/2014/main" id="{EB08972C-68CE-41CC-9351-3DD741E53936}"/>
              </a:ext>
            </a:extLst>
          </p:cNvPr>
          <p:cNvSpPr>
            <a:spLocks noGrp="1"/>
          </p:cNvSpPr>
          <p:nvPr>
            <p:ph type="pic" sz="quarter" idx="28"/>
          </p:nvPr>
        </p:nvSpPr>
        <p:spPr>
          <a:xfrm>
            <a:off x="4576544" y="1575100"/>
            <a:ext cx="867600" cy="868680"/>
          </a:xfrm>
          <a:prstGeom prst="ellipse">
            <a:avLst/>
          </a:prstGeom>
          <a:ln w="19050">
            <a:gradFill flip="none" rotWithShape="1">
              <a:gsLst>
                <a:gs pos="0">
                  <a:schemeClr val="bg2"/>
                </a:gs>
                <a:gs pos="100000">
                  <a:schemeClr val="accent1"/>
                </a:gs>
              </a:gsLst>
              <a:lin ang="0" scaled="1"/>
              <a:tileRect/>
            </a:gradFill>
          </a:ln>
        </p:spPr>
        <p:txBody>
          <a:bodyPr anchor="ctr" anchorCtr="0">
            <a:normAutofit/>
          </a:bodyPr>
          <a:lstStyle>
            <a:lvl1pPr marL="0" indent="0" algn="ctr">
              <a:buNone/>
              <a:defRPr sz="1200">
                <a:solidFill>
                  <a:schemeClr val="tx1">
                    <a:lumMod val="75000"/>
                    <a:lumOff val="25000"/>
                  </a:schemeClr>
                </a:solidFill>
              </a:defRPr>
            </a:lvl1pPr>
          </a:lstStyle>
          <a:p>
            <a:r>
              <a:rPr lang="en-US"/>
              <a:t>Click icon to add picture</a:t>
            </a:r>
            <a:endParaRPr lang="en-US" dirty="0"/>
          </a:p>
        </p:txBody>
      </p:sp>
      <p:sp>
        <p:nvSpPr>
          <p:cNvPr id="49" name="Picture Placeholder 46">
            <a:extLst>
              <a:ext uri="{FF2B5EF4-FFF2-40B4-BE49-F238E27FC236}">
                <a16:creationId xmlns:a16="http://schemas.microsoft.com/office/drawing/2014/main" id="{6347D157-8108-4656-88F3-59B693C47F9B}"/>
              </a:ext>
            </a:extLst>
          </p:cNvPr>
          <p:cNvSpPr>
            <a:spLocks noGrp="1"/>
          </p:cNvSpPr>
          <p:nvPr>
            <p:ph type="pic" sz="quarter" idx="29"/>
          </p:nvPr>
        </p:nvSpPr>
        <p:spPr>
          <a:xfrm>
            <a:off x="8111854" y="1575100"/>
            <a:ext cx="867600" cy="868680"/>
          </a:xfrm>
          <a:prstGeom prst="ellipse">
            <a:avLst/>
          </a:prstGeom>
          <a:ln w="19050">
            <a:gradFill flip="none" rotWithShape="1">
              <a:gsLst>
                <a:gs pos="0">
                  <a:schemeClr val="bg2"/>
                </a:gs>
                <a:gs pos="100000">
                  <a:schemeClr val="accent1"/>
                </a:gs>
              </a:gsLst>
              <a:lin ang="0" scaled="1"/>
              <a:tileRect/>
            </a:gradFill>
          </a:ln>
        </p:spPr>
        <p:txBody>
          <a:bodyPr anchor="ctr" anchorCtr="0">
            <a:normAutofit/>
          </a:bodyPr>
          <a:lstStyle>
            <a:lvl1pPr marL="0" indent="0" algn="ctr">
              <a:buNone/>
              <a:defRPr sz="1200">
                <a:solidFill>
                  <a:schemeClr val="tx1">
                    <a:lumMod val="75000"/>
                    <a:lumOff val="25000"/>
                  </a:schemeClr>
                </a:solidFill>
              </a:defRPr>
            </a:lvl1pPr>
          </a:lstStyle>
          <a:p>
            <a:r>
              <a:rPr lang="en-US"/>
              <a:t>Click icon to add picture</a:t>
            </a:r>
            <a:endParaRPr lang="en-US" dirty="0"/>
          </a:p>
        </p:txBody>
      </p:sp>
      <p:sp>
        <p:nvSpPr>
          <p:cNvPr id="50" name="Picture Placeholder 46">
            <a:extLst>
              <a:ext uri="{FF2B5EF4-FFF2-40B4-BE49-F238E27FC236}">
                <a16:creationId xmlns:a16="http://schemas.microsoft.com/office/drawing/2014/main" id="{B4548244-F89A-4EA8-9DB4-056E45B2FDF5}"/>
              </a:ext>
            </a:extLst>
          </p:cNvPr>
          <p:cNvSpPr>
            <a:spLocks noGrp="1"/>
          </p:cNvSpPr>
          <p:nvPr>
            <p:ph type="pic" sz="quarter" idx="30"/>
          </p:nvPr>
        </p:nvSpPr>
        <p:spPr>
          <a:xfrm>
            <a:off x="1041234" y="3707211"/>
            <a:ext cx="867600" cy="868680"/>
          </a:xfrm>
          <a:prstGeom prst="ellipse">
            <a:avLst/>
          </a:prstGeom>
          <a:ln w="19050">
            <a:gradFill flip="none" rotWithShape="1">
              <a:gsLst>
                <a:gs pos="0">
                  <a:schemeClr val="bg2"/>
                </a:gs>
                <a:gs pos="100000">
                  <a:schemeClr val="accent1"/>
                </a:gs>
              </a:gsLst>
              <a:lin ang="0" scaled="1"/>
              <a:tileRect/>
            </a:gradFill>
          </a:ln>
        </p:spPr>
        <p:txBody>
          <a:bodyPr anchor="ctr" anchorCtr="0">
            <a:normAutofit/>
          </a:bodyPr>
          <a:lstStyle>
            <a:lvl1pPr marL="0" indent="0" algn="ctr">
              <a:buNone/>
              <a:defRPr sz="1200">
                <a:solidFill>
                  <a:schemeClr val="tx1">
                    <a:lumMod val="75000"/>
                    <a:lumOff val="25000"/>
                  </a:schemeClr>
                </a:solidFill>
              </a:defRPr>
            </a:lvl1pPr>
          </a:lstStyle>
          <a:p>
            <a:r>
              <a:rPr lang="en-US"/>
              <a:t>Click icon to add picture</a:t>
            </a:r>
            <a:endParaRPr lang="en-US" dirty="0"/>
          </a:p>
        </p:txBody>
      </p:sp>
      <p:sp>
        <p:nvSpPr>
          <p:cNvPr id="51" name="Picture Placeholder 46">
            <a:extLst>
              <a:ext uri="{FF2B5EF4-FFF2-40B4-BE49-F238E27FC236}">
                <a16:creationId xmlns:a16="http://schemas.microsoft.com/office/drawing/2014/main" id="{6B46EEEA-383D-42CD-ABFC-86BD330E07A0}"/>
              </a:ext>
            </a:extLst>
          </p:cNvPr>
          <p:cNvSpPr>
            <a:spLocks noGrp="1"/>
          </p:cNvSpPr>
          <p:nvPr>
            <p:ph type="pic" sz="quarter" idx="31"/>
          </p:nvPr>
        </p:nvSpPr>
        <p:spPr>
          <a:xfrm>
            <a:off x="4576544" y="3707211"/>
            <a:ext cx="867600" cy="868680"/>
          </a:xfrm>
          <a:prstGeom prst="ellipse">
            <a:avLst/>
          </a:prstGeom>
          <a:ln w="19050">
            <a:gradFill flip="none" rotWithShape="1">
              <a:gsLst>
                <a:gs pos="0">
                  <a:schemeClr val="bg2"/>
                </a:gs>
                <a:gs pos="100000">
                  <a:schemeClr val="accent1"/>
                </a:gs>
              </a:gsLst>
              <a:lin ang="0" scaled="1"/>
              <a:tileRect/>
            </a:gradFill>
          </a:ln>
        </p:spPr>
        <p:txBody>
          <a:bodyPr anchor="ctr" anchorCtr="0">
            <a:normAutofit/>
          </a:bodyPr>
          <a:lstStyle>
            <a:lvl1pPr marL="0" indent="0" algn="ctr">
              <a:buNone/>
              <a:defRPr sz="1200">
                <a:solidFill>
                  <a:schemeClr val="tx1">
                    <a:lumMod val="75000"/>
                    <a:lumOff val="25000"/>
                  </a:schemeClr>
                </a:solidFill>
              </a:defRPr>
            </a:lvl1pPr>
          </a:lstStyle>
          <a:p>
            <a:r>
              <a:rPr lang="en-US"/>
              <a:t>Click icon to add picture</a:t>
            </a:r>
            <a:endParaRPr lang="en-US" dirty="0"/>
          </a:p>
        </p:txBody>
      </p:sp>
      <p:sp>
        <p:nvSpPr>
          <p:cNvPr id="52" name="Picture Placeholder 46">
            <a:extLst>
              <a:ext uri="{FF2B5EF4-FFF2-40B4-BE49-F238E27FC236}">
                <a16:creationId xmlns:a16="http://schemas.microsoft.com/office/drawing/2014/main" id="{DF75483C-CE05-4E90-8A93-D04244423927}"/>
              </a:ext>
            </a:extLst>
          </p:cNvPr>
          <p:cNvSpPr>
            <a:spLocks noGrp="1"/>
          </p:cNvSpPr>
          <p:nvPr>
            <p:ph type="pic" sz="quarter" idx="32"/>
          </p:nvPr>
        </p:nvSpPr>
        <p:spPr>
          <a:xfrm>
            <a:off x="8111854" y="3707211"/>
            <a:ext cx="867600" cy="868680"/>
          </a:xfrm>
          <a:prstGeom prst="ellipse">
            <a:avLst/>
          </a:prstGeom>
          <a:ln w="19050">
            <a:gradFill flip="none" rotWithShape="1">
              <a:gsLst>
                <a:gs pos="0">
                  <a:schemeClr val="bg2"/>
                </a:gs>
                <a:gs pos="100000">
                  <a:schemeClr val="accent1"/>
                </a:gs>
              </a:gsLst>
              <a:lin ang="0" scaled="1"/>
              <a:tileRect/>
            </a:gradFill>
          </a:ln>
        </p:spPr>
        <p:txBody>
          <a:bodyPr anchor="ctr" anchorCtr="0">
            <a:normAutofit/>
          </a:bodyPr>
          <a:lstStyle>
            <a:lvl1pPr marL="0" indent="0" algn="ctr">
              <a:buNone/>
              <a:defRPr sz="1200">
                <a:solidFill>
                  <a:schemeClr val="tx1">
                    <a:lumMod val="75000"/>
                    <a:lumOff val="25000"/>
                  </a:schemeClr>
                </a:solidFill>
              </a:defRPr>
            </a:lvl1pPr>
          </a:lstStyle>
          <a:p>
            <a:r>
              <a:rPr lang="en-US"/>
              <a:t>Click icon to add picture</a:t>
            </a:r>
            <a:endParaRPr lang="en-US" dirty="0"/>
          </a:p>
        </p:txBody>
      </p:sp>
    </p:spTree>
    <p:extLst>
      <p:ext uri="{BB962C8B-B14F-4D97-AF65-F5344CB8AC3E}">
        <p14:creationId xmlns:p14="http://schemas.microsoft.com/office/powerpoint/2010/main" val="32609610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2_Overview">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6" name="Rectangle 45">
            <a:extLst>
              <a:ext uri="{FF2B5EF4-FFF2-40B4-BE49-F238E27FC236}">
                <a16:creationId xmlns:a16="http://schemas.microsoft.com/office/drawing/2014/main" id="{70994831-EE46-4DEA-9077-4FEBBCD60EB3}"/>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E45FD86-80D5-4520-8C38-1EDDAB179D77}"/>
              </a:ext>
            </a:extLst>
          </p:cNvPr>
          <p:cNvSpPr>
            <a:spLocks noGrp="1"/>
          </p:cNvSpPr>
          <p:nvPr>
            <p:ph type="title" hasCustomPrompt="1"/>
          </p:nvPr>
        </p:nvSpPr>
        <p:spPr>
          <a:xfrm>
            <a:off x="928800" y="607100"/>
            <a:ext cx="4737482" cy="697044"/>
          </a:xfrm>
        </p:spPr>
        <p:txBody>
          <a:bodyPr anchor="b">
            <a:noAutofit/>
          </a:bodyPr>
          <a:lstStyle>
            <a:lvl1pPr>
              <a:defRPr lang="en-US" sz="4000" b="1" kern="1200" dirty="0">
                <a:solidFill>
                  <a:schemeClr val="bg1"/>
                </a:solidFill>
                <a:latin typeface="+mj-lt"/>
                <a:ea typeface="+mj-ea"/>
                <a:cs typeface="+mj-cs"/>
              </a:defRPr>
            </a:lvl1pPr>
          </a:lstStyle>
          <a:p>
            <a:r>
              <a:rPr lang="en-US" dirty="0"/>
              <a:t>OVERVIEW SLIDE</a:t>
            </a:r>
          </a:p>
        </p:txBody>
      </p:sp>
      <p:sp>
        <p:nvSpPr>
          <p:cNvPr id="4" name="Text Placeholder 3">
            <a:extLst>
              <a:ext uri="{FF2B5EF4-FFF2-40B4-BE49-F238E27FC236}">
                <a16:creationId xmlns:a16="http://schemas.microsoft.com/office/drawing/2014/main" id="{28B7C16C-60B5-44CB-B3D5-09EA7F61FE42}"/>
              </a:ext>
            </a:extLst>
          </p:cNvPr>
          <p:cNvSpPr>
            <a:spLocks noGrp="1"/>
          </p:cNvSpPr>
          <p:nvPr>
            <p:ph type="body" sz="half" idx="2" hasCustomPrompt="1"/>
          </p:nvPr>
        </p:nvSpPr>
        <p:spPr>
          <a:xfrm>
            <a:off x="928801" y="26355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1 Title</a:t>
            </a:r>
          </a:p>
        </p:txBody>
      </p:sp>
      <p:sp>
        <p:nvSpPr>
          <p:cNvPr id="5" name="Date Placeholder 4">
            <a:extLst>
              <a:ext uri="{FF2B5EF4-FFF2-40B4-BE49-F238E27FC236}">
                <a16:creationId xmlns:a16="http://schemas.microsoft.com/office/drawing/2014/main" id="{0B4BC91B-2A3F-445A-9C91-9BF7826133E6}"/>
              </a:ext>
            </a:extLst>
          </p:cNvPr>
          <p:cNvSpPr>
            <a:spLocks noGrp="1"/>
          </p:cNvSpPr>
          <p:nvPr>
            <p:ph type="dt" sz="half" idx="10"/>
          </p:nvPr>
        </p:nvSpPr>
        <p:spPr/>
        <p:txBody>
          <a:bodyPr/>
          <a:lstStyle/>
          <a:p>
            <a:fld id="{E15065FF-3A74-4B0F-9624-362545A943D5}" type="datetime1">
              <a:rPr lang="en-US" smtClean="0"/>
              <a:t>9/30/2025</a:t>
            </a:fld>
            <a:endParaRPr lang="en-US" dirty="0"/>
          </a:p>
        </p:txBody>
      </p:sp>
      <p:sp>
        <p:nvSpPr>
          <p:cNvPr id="6" name="Footer Placeholder 5">
            <a:extLst>
              <a:ext uri="{FF2B5EF4-FFF2-40B4-BE49-F238E27FC236}">
                <a16:creationId xmlns:a16="http://schemas.microsoft.com/office/drawing/2014/main" id="{FBF24CAE-7220-4370-B793-B9D4AA1A3A5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32DF5915-4FF1-41EB-9C2F-1918DA858BB2}"/>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663C2BC3-19D8-497A-B742-E2E5155DEA2E}"/>
              </a:ext>
            </a:extLst>
          </p:cNvPr>
          <p:cNvSpPr/>
          <p:nvPr userDrawn="1"/>
        </p:nvSpPr>
        <p:spPr>
          <a:xfrm>
            <a:off x="687289" y="244444"/>
            <a:ext cx="72000" cy="9075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Text Placeholder 3">
            <a:extLst>
              <a:ext uri="{FF2B5EF4-FFF2-40B4-BE49-F238E27FC236}">
                <a16:creationId xmlns:a16="http://schemas.microsoft.com/office/drawing/2014/main" id="{2BBCA2FF-2B83-4966-811C-E9FEEB77CBE4}"/>
              </a:ext>
            </a:extLst>
          </p:cNvPr>
          <p:cNvSpPr>
            <a:spLocks noGrp="1"/>
          </p:cNvSpPr>
          <p:nvPr>
            <p:ph type="body" sz="half" idx="16" hasCustomPrompt="1"/>
          </p:nvPr>
        </p:nvSpPr>
        <p:spPr>
          <a:xfrm>
            <a:off x="4467663" y="26355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2 Title</a:t>
            </a:r>
          </a:p>
        </p:txBody>
      </p:sp>
      <p:sp>
        <p:nvSpPr>
          <p:cNvPr id="36" name="Text Placeholder 3">
            <a:extLst>
              <a:ext uri="{FF2B5EF4-FFF2-40B4-BE49-F238E27FC236}">
                <a16:creationId xmlns:a16="http://schemas.microsoft.com/office/drawing/2014/main" id="{663E6488-61FD-4194-B014-22CF5050C2C7}"/>
              </a:ext>
            </a:extLst>
          </p:cNvPr>
          <p:cNvSpPr>
            <a:spLocks noGrp="1"/>
          </p:cNvSpPr>
          <p:nvPr>
            <p:ph type="body" sz="half" idx="17" hasCustomPrompt="1"/>
          </p:nvPr>
        </p:nvSpPr>
        <p:spPr>
          <a:xfrm>
            <a:off x="8006525" y="26355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3 Title</a:t>
            </a:r>
          </a:p>
        </p:txBody>
      </p:sp>
      <p:sp>
        <p:nvSpPr>
          <p:cNvPr id="37" name="Text Placeholder 3">
            <a:extLst>
              <a:ext uri="{FF2B5EF4-FFF2-40B4-BE49-F238E27FC236}">
                <a16:creationId xmlns:a16="http://schemas.microsoft.com/office/drawing/2014/main" id="{76A0643E-8E5C-4070-97FD-974351B1D00C}"/>
              </a:ext>
            </a:extLst>
          </p:cNvPr>
          <p:cNvSpPr>
            <a:spLocks noGrp="1"/>
          </p:cNvSpPr>
          <p:nvPr>
            <p:ph type="body" sz="half" idx="18" hasCustomPrompt="1"/>
          </p:nvPr>
        </p:nvSpPr>
        <p:spPr>
          <a:xfrm>
            <a:off x="928801" y="47467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4 Title</a:t>
            </a:r>
          </a:p>
        </p:txBody>
      </p:sp>
      <p:sp>
        <p:nvSpPr>
          <p:cNvPr id="38" name="Text Placeholder 3">
            <a:extLst>
              <a:ext uri="{FF2B5EF4-FFF2-40B4-BE49-F238E27FC236}">
                <a16:creationId xmlns:a16="http://schemas.microsoft.com/office/drawing/2014/main" id="{A4ECC130-379C-4A4E-AAC7-D84522D434E2}"/>
              </a:ext>
            </a:extLst>
          </p:cNvPr>
          <p:cNvSpPr>
            <a:spLocks noGrp="1"/>
          </p:cNvSpPr>
          <p:nvPr>
            <p:ph type="body" sz="half" idx="19" hasCustomPrompt="1"/>
          </p:nvPr>
        </p:nvSpPr>
        <p:spPr>
          <a:xfrm>
            <a:off x="4467663" y="47467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5 Title</a:t>
            </a:r>
          </a:p>
        </p:txBody>
      </p:sp>
      <p:sp>
        <p:nvSpPr>
          <p:cNvPr id="39" name="Text Placeholder 3">
            <a:extLst>
              <a:ext uri="{FF2B5EF4-FFF2-40B4-BE49-F238E27FC236}">
                <a16:creationId xmlns:a16="http://schemas.microsoft.com/office/drawing/2014/main" id="{C8C2920A-FB6F-4697-8CDD-0896EC262719}"/>
              </a:ext>
            </a:extLst>
          </p:cNvPr>
          <p:cNvSpPr>
            <a:spLocks noGrp="1"/>
          </p:cNvSpPr>
          <p:nvPr>
            <p:ph type="body" sz="half" idx="20" hasCustomPrompt="1"/>
          </p:nvPr>
        </p:nvSpPr>
        <p:spPr>
          <a:xfrm>
            <a:off x="8006525" y="47467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6 Title</a:t>
            </a:r>
          </a:p>
        </p:txBody>
      </p:sp>
      <p:sp>
        <p:nvSpPr>
          <p:cNvPr id="40" name="Text Placeholder 3">
            <a:extLst>
              <a:ext uri="{FF2B5EF4-FFF2-40B4-BE49-F238E27FC236}">
                <a16:creationId xmlns:a16="http://schemas.microsoft.com/office/drawing/2014/main" id="{F84CD40D-D65C-419A-B22F-5633C9254F52}"/>
              </a:ext>
            </a:extLst>
          </p:cNvPr>
          <p:cNvSpPr>
            <a:spLocks noGrp="1"/>
          </p:cNvSpPr>
          <p:nvPr>
            <p:ph type="body" sz="half" idx="21"/>
          </p:nvPr>
        </p:nvSpPr>
        <p:spPr>
          <a:xfrm>
            <a:off x="928801" y="3059153"/>
            <a:ext cx="3256674" cy="499493"/>
          </a:xfrm>
        </p:spPr>
        <p:txBody>
          <a:bodyPr>
            <a:normAutofit/>
          </a:bodyPr>
          <a:lstStyle>
            <a:lvl1pPr marL="0" indent="0">
              <a:buNone/>
              <a:defRPr lang="en-US" sz="1600" i="0" kern="120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1" name="Text Placeholder 3">
            <a:extLst>
              <a:ext uri="{FF2B5EF4-FFF2-40B4-BE49-F238E27FC236}">
                <a16:creationId xmlns:a16="http://schemas.microsoft.com/office/drawing/2014/main" id="{4902ECF4-C668-49EA-AD7B-E0B3332DE48A}"/>
              </a:ext>
            </a:extLst>
          </p:cNvPr>
          <p:cNvSpPr>
            <a:spLocks noGrp="1"/>
          </p:cNvSpPr>
          <p:nvPr>
            <p:ph type="body" sz="half" idx="22"/>
          </p:nvPr>
        </p:nvSpPr>
        <p:spPr>
          <a:xfrm>
            <a:off x="4467663" y="3059153"/>
            <a:ext cx="3256674" cy="499493"/>
          </a:xfrm>
        </p:spPr>
        <p:txBody>
          <a:bodyPr>
            <a:normAutofit/>
          </a:bodyPr>
          <a:lstStyle>
            <a:lvl1pPr marL="0" indent="0">
              <a:buNone/>
              <a:defRPr lang="en-US" sz="1600" i="0" kern="120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2" name="Text Placeholder 3">
            <a:extLst>
              <a:ext uri="{FF2B5EF4-FFF2-40B4-BE49-F238E27FC236}">
                <a16:creationId xmlns:a16="http://schemas.microsoft.com/office/drawing/2014/main" id="{648A6F22-3F59-4E0F-BAE5-9B7E0D16D33F}"/>
              </a:ext>
            </a:extLst>
          </p:cNvPr>
          <p:cNvSpPr>
            <a:spLocks noGrp="1"/>
          </p:cNvSpPr>
          <p:nvPr>
            <p:ph type="body" sz="half" idx="23"/>
          </p:nvPr>
        </p:nvSpPr>
        <p:spPr>
          <a:xfrm>
            <a:off x="8006525" y="3059153"/>
            <a:ext cx="3256674" cy="499493"/>
          </a:xfrm>
        </p:spPr>
        <p:txBody>
          <a:bodyPr>
            <a:normAutofit/>
          </a:bodyPr>
          <a:lstStyle>
            <a:lvl1pPr marL="0" indent="0">
              <a:buNone/>
              <a:defRPr lang="en-US" sz="1600" i="0" kern="120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3" name="Text Placeholder 3">
            <a:extLst>
              <a:ext uri="{FF2B5EF4-FFF2-40B4-BE49-F238E27FC236}">
                <a16:creationId xmlns:a16="http://schemas.microsoft.com/office/drawing/2014/main" id="{5689CAE6-6963-412E-9DAD-B7B5AFC41DCF}"/>
              </a:ext>
            </a:extLst>
          </p:cNvPr>
          <p:cNvSpPr>
            <a:spLocks noGrp="1"/>
          </p:cNvSpPr>
          <p:nvPr>
            <p:ph type="body" sz="half" idx="24"/>
          </p:nvPr>
        </p:nvSpPr>
        <p:spPr>
          <a:xfrm>
            <a:off x="928801" y="5170358"/>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4" name="Text Placeholder 3">
            <a:extLst>
              <a:ext uri="{FF2B5EF4-FFF2-40B4-BE49-F238E27FC236}">
                <a16:creationId xmlns:a16="http://schemas.microsoft.com/office/drawing/2014/main" id="{98D9757D-1411-42F4-AABD-CC173E4A038B}"/>
              </a:ext>
            </a:extLst>
          </p:cNvPr>
          <p:cNvSpPr>
            <a:spLocks noGrp="1"/>
          </p:cNvSpPr>
          <p:nvPr>
            <p:ph type="body" sz="half" idx="25"/>
          </p:nvPr>
        </p:nvSpPr>
        <p:spPr>
          <a:xfrm>
            <a:off x="4467663" y="5170358"/>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5" name="Text Placeholder 3">
            <a:extLst>
              <a:ext uri="{FF2B5EF4-FFF2-40B4-BE49-F238E27FC236}">
                <a16:creationId xmlns:a16="http://schemas.microsoft.com/office/drawing/2014/main" id="{0590AA6E-50BC-4492-8B87-7D8D4A8A5E76}"/>
              </a:ext>
            </a:extLst>
          </p:cNvPr>
          <p:cNvSpPr>
            <a:spLocks noGrp="1"/>
          </p:cNvSpPr>
          <p:nvPr>
            <p:ph type="body" sz="half" idx="26"/>
          </p:nvPr>
        </p:nvSpPr>
        <p:spPr>
          <a:xfrm>
            <a:off x="8006525" y="5170358"/>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7" name="Picture Placeholder 46">
            <a:extLst>
              <a:ext uri="{FF2B5EF4-FFF2-40B4-BE49-F238E27FC236}">
                <a16:creationId xmlns:a16="http://schemas.microsoft.com/office/drawing/2014/main" id="{64786CCE-CCCC-4B2D-890D-9D719713DB79}"/>
              </a:ext>
            </a:extLst>
          </p:cNvPr>
          <p:cNvSpPr>
            <a:spLocks noGrp="1"/>
          </p:cNvSpPr>
          <p:nvPr>
            <p:ph type="pic" sz="quarter" idx="27"/>
          </p:nvPr>
        </p:nvSpPr>
        <p:spPr>
          <a:xfrm>
            <a:off x="1041234" y="1757980"/>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48" name="Picture Placeholder 46">
            <a:extLst>
              <a:ext uri="{FF2B5EF4-FFF2-40B4-BE49-F238E27FC236}">
                <a16:creationId xmlns:a16="http://schemas.microsoft.com/office/drawing/2014/main" id="{EB08972C-68CE-41CC-9351-3DD741E53936}"/>
              </a:ext>
            </a:extLst>
          </p:cNvPr>
          <p:cNvSpPr>
            <a:spLocks noGrp="1"/>
          </p:cNvSpPr>
          <p:nvPr>
            <p:ph type="pic" sz="quarter" idx="28"/>
          </p:nvPr>
        </p:nvSpPr>
        <p:spPr>
          <a:xfrm>
            <a:off x="4576544" y="1757980"/>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49" name="Picture Placeholder 46">
            <a:extLst>
              <a:ext uri="{FF2B5EF4-FFF2-40B4-BE49-F238E27FC236}">
                <a16:creationId xmlns:a16="http://schemas.microsoft.com/office/drawing/2014/main" id="{6347D157-8108-4656-88F3-59B693C47F9B}"/>
              </a:ext>
            </a:extLst>
          </p:cNvPr>
          <p:cNvSpPr>
            <a:spLocks noGrp="1"/>
          </p:cNvSpPr>
          <p:nvPr>
            <p:ph type="pic" sz="quarter" idx="29"/>
          </p:nvPr>
        </p:nvSpPr>
        <p:spPr>
          <a:xfrm>
            <a:off x="8111854" y="1757980"/>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0" name="Picture Placeholder 46">
            <a:extLst>
              <a:ext uri="{FF2B5EF4-FFF2-40B4-BE49-F238E27FC236}">
                <a16:creationId xmlns:a16="http://schemas.microsoft.com/office/drawing/2014/main" id="{B4548244-F89A-4EA8-9DB4-056E45B2FDF5}"/>
              </a:ext>
            </a:extLst>
          </p:cNvPr>
          <p:cNvSpPr>
            <a:spLocks noGrp="1"/>
          </p:cNvSpPr>
          <p:nvPr>
            <p:ph type="pic" sz="quarter" idx="30"/>
          </p:nvPr>
        </p:nvSpPr>
        <p:spPr>
          <a:xfrm>
            <a:off x="1041234" y="3890091"/>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1" name="Picture Placeholder 46">
            <a:extLst>
              <a:ext uri="{FF2B5EF4-FFF2-40B4-BE49-F238E27FC236}">
                <a16:creationId xmlns:a16="http://schemas.microsoft.com/office/drawing/2014/main" id="{6B46EEEA-383D-42CD-ABFC-86BD330E07A0}"/>
              </a:ext>
            </a:extLst>
          </p:cNvPr>
          <p:cNvSpPr>
            <a:spLocks noGrp="1"/>
          </p:cNvSpPr>
          <p:nvPr>
            <p:ph type="pic" sz="quarter" idx="31"/>
          </p:nvPr>
        </p:nvSpPr>
        <p:spPr>
          <a:xfrm>
            <a:off x="4576544" y="3890091"/>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2" name="Picture Placeholder 46">
            <a:extLst>
              <a:ext uri="{FF2B5EF4-FFF2-40B4-BE49-F238E27FC236}">
                <a16:creationId xmlns:a16="http://schemas.microsoft.com/office/drawing/2014/main" id="{DF75483C-CE05-4E90-8A93-D04244423927}"/>
              </a:ext>
            </a:extLst>
          </p:cNvPr>
          <p:cNvSpPr>
            <a:spLocks noGrp="1"/>
          </p:cNvSpPr>
          <p:nvPr>
            <p:ph type="pic" sz="quarter" idx="32"/>
          </p:nvPr>
        </p:nvSpPr>
        <p:spPr>
          <a:xfrm>
            <a:off x="8111854" y="3890091"/>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cxnSp>
        <p:nvCxnSpPr>
          <p:cNvPr id="57" name="Straight Connector 56">
            <a:extLst>
              <a:ext uri="{FF2B5EF4-FFF2-40B4-BE49-F238E27FC236}">
                <a16:creationId xmlns:a16="http://schemas.microsoft.com/office/drawing/2014/main" id="{6EC8F712-6C02-43F3-8A0A-5DCA975E7C38}"/>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18B62D71-4318-4C96-828A-D19FFBFA7BDA}"/>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32" name="Text Placeholder 15">
            <a:extLst>
              <a:ext uri="{FF2B5EF4-FFF2-40B4-BE49-F238E27FC236}">
                <a16:creationId xmlns:a16="http://schemas.microsoft.com/office/drawing/2014/main" id="{12E8DD1E-B3CA-4756-A792-B476AFA9AE24}"/>
              </a:ext>
            </a:extLst>
          </p:cNvPr>
          <p:cNvSpPr>
            <a:spLocks noGrp="1"/>
          </p:cNvSpPr>
          <p:nvPr>
            <p:ph type="body" sz="quarter" idx="15" hasCustomPrompt="1"/>
          </p:nvPr>
        </p:nvSpPr>
        <p:spPr>
          <a:xfrm>
            <a:off x="10832539"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34" name="Straight Connector 33">
            <a:extLst>
              <a:ext uri="{FF2B5EF4-FFF2-40B4-BE49-F238E27FC236}">
                <a16:creationId xmlns:a16="http://schemas.microsoft.com/office/drawing/2014/main" id="{9603F760-AD2F-4611-99B6-58C4666AEBA1}"/>
              </a:ext>
            </a:extLst>
          </p:cNvPr>
          <p:cNvCxnSpPr>
            <a:cxnSpLocks/>
          </p:cNvCxnSpPr>
          <p:nvPr userDrawn="1"/>
        </p:nvCxnSpPr>
        <p:spPr>
          <a:xfrm>
            <a:off x="256374" y="6168360"/>
            <a:ext cx="1508418"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1621820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3_Overview">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6" name="Rectangle 55">
            <a:extLst>
              <a:ext uri="{FF2B5EF4-FFF2-40B4-BE49-F238E27FC236}">
                <a16:creationId xmlns:a16="http://schemas.microsoft.com/office/drawing/2014/main" id="{68D5CEF0-7838-4E94-B0E2-6286757235DA}"/>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E45FD86-80D5-4520-8C38-1EDDAB179D77}"/>
              </a:ext>
            </a:extLst>
          </p:cNvPr>
          <p:cNvSpPr>
            <a:spLocks noGrp="1"/>
          </p:cNvSpPr>
          <p:nvPr>
            <p:ph type="title" hasCustomPrompt="1"/>
          </p:nvPr>
        </p:nvSpPr>
        <p:spPr>
          <a:xfrm>
            <a:off x="1519350" y="645199"/>
            <a:ext cx="4737482" cy="1338841"/>
          </a:xfrm>
        </p:spPr>
        <p:txBody>
          <a:bodyPr anchor="b">
            <a:noAutofit/>
          </a:bodyPr>
          <a:lstStyle>
            <a:lvl1pPr>
              <a:defRPr lang="en-US" sz="4000" b="1" kern="1200" dirty="0">
                <a:solidFill>
                  <a:schemeClr val="bg1"/>
                </a:solidFill>
                <a:latin typeface="+mj-lt"/>
                <a:ea typeface="+mj-ea"/>
                <a:cs typeface="+mj-cs"/>
              </a:defRPr>
            </a:lvl1pPr>
          </a:lstStyle>
          <a:p>
            <a:r>
              <a:rPr lang="en-US" dirty="0"/>
              <a:t>OVERVIEW</a:t>
            </a:r>
            <a:br>
              <a:rPr lang="en-US" dirty="0"/>
            </a:br>
            <a:r>
              <a:rPr lang="en-US" dirty="0"/>
              <a:t>SLIDE</a:t>
            </a:r>
          </a:p>
        </p:txBody>
      </p:sp>
      <p:sp>
        <p:nvSpPr>
          <p:cNvPr id="4" name="Text Placeholder 3">
            <a:extLst>
              <a:ext uri="{FF2B5EF4-FFF2-40B4-BE49-F238E27FC236}">
                <a16:creationId xmlns:a16="http://schemas.microsoft.com/office/drawing/2014/main" id="{28B7C16C-60B5-44CB-B3D5-09EA7F61FE42}"/>
              </a:ext>
            </a:extLst>
          </p:cNvPr>
          <p:cNvSpPr>
            <a:spLocks noGrp="1"/>
          </p:cNvSpPr>
          <p:nvPr>
            <p:ph type="body" sz="half" idx="2" hasCustomPrompt="1"/>
          </p:nvPr>
        </p:nvSpPr>
        <p:spPr>
          <a:xfrm>
            <a:off x="1386001" y="30927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1 Title</a:t>
            </a:r>
          </a:p>
        </p:txBody>
      </p:sp>
      <p:sp>
        <p:nvSpPr>
          <p:cNvPr id="5" name="Date Placeholder 4">
            <a:extLst>
              <a:ext uri="{FF2B5EF4-FFF2-40B4-BE49-F238E27FC236}">
                <a16:creationId xmlns:a16="http://schemas.microsoft.com/office/drawing/2014/main" id="{0B4BC91B-2A3F-445A-9C91-9BF7826133E6}"/>
              </a:ext>
            </a:extLst>
          </p:cNvPr>
          <p:cNvSpPr>
            <a:spLocks noGrp="1"/>
          </p:cNvSpPr>
          <p:nvPr>
            <p:ph type="dt" sz="half" idx="10"/>
          </p:nvPr>
        </p:nvSpPr>
        <p:spPr/>
        <p:txBody>
          <a:bodyPr/>
          <a:lstStyle/>
          <a:p>
            <a:fld id="{D578B35B-55DE-4D82-AAED-127142AD1F9F}" type="datetime1">
              <a:rPr lang="en-US" smtClean="0"/>
              <a:t>9/30/2025</a:t>
            </a:fld>
            <a:endParaRPr lang="en-US" dirty="0"/>
          </a:p>
        </p:txBody>
      </p:sp>
      <p:sp>
        <p:nvSpPr>
          <p:cNvPr id="6" name="Footer Placeholder 5">
            <a:extLst>
              <a:ext uri="{FF2B5EF4-FFF2-40B4-BE49-F238E27FC236}">
                <a16:creationId xmlns:a16="http://schemas.microsoft.com/office/drawing/2014/main" id="{FBF24CAE-7220-4370-B793-B9D4AA1A3A5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32DF5915-4FF1-41EB-9C2F-1918DA858BB2}"/>
              </a:ext>
            </a:extLst>
          </p:cNvPr>
          <p:cNvSpPr>
            <a:spLocks noGrp="1"/>
          </p:cNvSpPr>
          <p:nvPr>
            <p:ph type="sldNum" sz="quarter" idx="12"/>
          </p:nvPr>
        </p:nvSpPr>
        <p:spPr/>
        <p:txBody>
          <a:bodyPr/>
          <a:lstStyle/>
          <a:p>
            <a:fld id="{95CBEC59-7FF9-4688-98DF-89832A0C9025}" type="slidenum">
              <a:rPr lang="en-US" smtClean="0"/>
              <a:t>‹#›</a:t>
            </a:fld>
            <a:endParaRPr lang="en-US" dirty="0"/>
          </a:p>
        </p:txBody>
      </p:sp>
      <p:cxnSp>
        <p:nvCxnSpPr>
          <p:cNvPr id="12" name="Straight Connector 11">
            <a:extLst>
              <a:ext uri="{FF2B5EF4-FFF2-40B4-BE49-F238E27FC236}">
                <a16:creationId xmlns:a16="http://schemas.microsoft.com/office/drawing/2014/main" id="{78AD1AF6-056E-449E-ABB4-F42FCFF2154D}"/>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5">
            <a:extLst>
              <a:ext uri="{FF2B5EF4-FFF2-40B4-BE49-F238E27FC236}">
                <a16:creationId xmlns:a16="http://schemas.microsoft.com/office/drawing/2014/main" id="{B49EFE94-C72E-4FA8-9AE2-70BFB09FB2C1}"/>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4" name="Straight Connector 13">
            <a:extLst>
              <a:ext uri="{FF2B5EF4-FFF2-40B4-BE49-F238E27FC236}">
                <a16:creationId xmlns:a16="http://schemas.microsoft.com/office/drawing/2014/main" id="{897F17BC-9B89-4B33-A693-1583A7EAEED0}"/>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52FBCB0-43B1-4129-B190-2F32EAB36A71}"/>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AF92140-8242-4A51-9463-35E60CF48BE9}"/>
              </a:ext>
            </a:extLst>
          </p:cNvPr>
          <p:cNvCxnSpPr>
            <a:cxnSpLocks/>
          </p:cNvCxnSpPr>
          <p:nvPr userDrawn="1"/>
        </p:nvCxnSpPr>
        <p:spPr>
          <a:xfrm>
            <a:off x="11192400" y="802800"/>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32" name="Text Placeholder 15">
            <a:extLst>
              <a:ext uri="{FF2B5EF4-FFF2-40B4-BE49-F238E27FC236}">
                <a16:creationId xmlns:a16="http://schemas.microsoft.com/office/drawing/2014/main" id="{AC031692-3E92-4C7E-A067-5F49BD126705}"/>
              </a:ext>
            </a:extLst>
          </p:cNvPr>
          <p:cNvSpPr>
            <a:spLocks noGrp="1"/>
          </p:cNvSpPr>
          <p:nvPr>
            <p:ph type="body" sz="quarter" idx="15" hasCustomPrompt="1"/>
          </p:nvPr>
        </p:nvSpPr>
        <p:spPr>
          <a:xfrm>
            <a:off x="11084400" y="838800"/>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34" name="Straight Connector 33">
            <a:extLst>
              <a:ext uri="{FF2B5EF4-FFF2-40B4-BE49-F238E27FC236}">
                <a16:creationId xmlns:a16="http://schemas.microsoft.com/office/drawing/2014/main" id="{48D84BA3-D783-472E-AB10-C96A8DE8D0DD}"/>
              </a:ext>
            </a:extLst>
          </p:cNvPr>
          <p:cNvCxnSpPr>
            <a:cxnSpLocks/>
          </p:cNvCxnSpPr>
          <p:nvPr userDrawn="1"/>
        </p:nvCxnSpPr>
        <p:spPr>
          <a:xfrm rot="16200000">
            <a:off x="11383200" y="6580800"/>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5" name="Text Placeholder 3">
            <a:extLst>
              <a:ext uri="{FF2B5EF4-FFF2-40B4-BE49-F238E27FC236}">
                <a16:creationId xmlns:a16="http://schemas.microsoft.com/office/drawing/2014/main" id="{2BBCA2FF-2B83-4966-811C-E9FEEB77CBE4}"/>
              </a:ext>
            </a:extLst>
          </p:cNvPr>
          <p:cNvSpPr>
            <a:spLocks noGrp="1"/>
          </p:cNvSpPr>
          <p:nvPr>
            <p:ph type="body" sz="half" idx="16" hasCustomPrompt="1"/>
          </p:nvPr>
        </p:nvSpPr>
        <p:spPr>
          <a:xfrm>
            <a:off x="4924863" y="30927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2 Title</a:t>
            </a:r>
          </a:p>
        </p:txBody>
      </p:sp>
      <p:sp>
        <p:nvSpPr>
          <p:cNvPr id="36" name="Text Placeholder 3">
            <a:extLst>
              <a:ext uri="{FF2B5EF4-FFF2-40B4-BE49-F238E27FC236}">
                <a16:creationId xmlns:a16="http://schemas.microsoft.com/office/drawing/2014/main" id="{663E6488-61FD-4194-B014-22CF5050C2C7}"/>
              </a:ext>
            </a:extLst>
          </p:cNvPr>
          <p:cNvSpPr>
            <a:spLocks noGrp="1"/>
          </p:cNvSpPr>
          <p:nvPr>
            <p:ph type="body" sz="half" idx="17" hasCustomPrompt="1"/>
          </p:nvPr>
        </p:nvSpPr>
        <p:spPr>
          <a:xfrm>
            <a:off x="8463725" y="30927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3 Title</a:t>
            </a:r>
          </a:p>
        </p:txBody>
      </p:sp>
      <p:sp>
        <p:nvSpPr>
          <p:cNvPr id="37" name="Text Placeholder 3">
            <a:extLst>
              <a:ext uri="{FF2B5EF4-FFF2-40B4-BE49-F238E27FC236}">
                <a16:creationId xmlns:a16="http://schemas.microsoft.com/office/drawing/2014/main" id="{76A0643E-8E5C-4070-97FD-974351B1D00C}"/>
              </a:ext>
            </a:extLst>
          </p:cNvPr>
          <p:cNvSpPr>
            <a:spLocks noGrp="1"/>
          </p:cNvSpPr>
          <p:nvPr>
            <p:ph type="body" sz="half" idx="18" hasCustomPrompt="1"/>
          </p:nvPr>
        </p:nvSpPr>
        <p:spPr>
          <a:xfrm>
            <a:off x="1386001" y="52039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4 Title</a:t>
            </a:r>
          </a:p>
        </p:txBody>
      </p:sp>
      <p:sp>
        <p:nvSpPr>
          <p:cNvPr id="38" name="Text Placeholder 3">
            <a:extLst>
              <a:ext uri="{FF2B5EF4-FFF2-40B4-BE49-F238E27FC236}">
                <a16:creationId xmlns:a16="http://schemas.microsoft.com/office/drawing/2014/main" id="{A4ECC130-379C-4A4E-AAC7-D84522D434E2}"/>
              </a:ext>
            </a:extLst>
          </p:cNvPr>
          <p:cNvSpPr>
            <a:spLocks noGrp="1"/>
          </p:cNvSpPr>
          <p:nvPr>
            <p:ph type="body" sz="half" idx="19" hasCustomPrompt="1"/>
          </p:nvPr>
        </p:nvSpPr>
        <p:spPr>
          <a:xfrm>
            <a:off x="4924863" y="52039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5 Title</a:t>
            </a:r>
          </a:p>
        </p:txBody>
      </p:sp>
      <p:sp>
        <p:nvSpPr>
          <p:cNvPr id="39" name="Text Placeholder 3">
            <a:extLst>
              <a:ext uri="{FF2B5EF4-FFF2-40B4-BE49-F238E27FC236}">
                <a16:creationId xmlns:a16="http://schemas.microsoft.com/office/drawing/2014/main" id="{C8C2920A-FB6F-4697-8CDD-0896EC262719}"/>
              </a:ext>
            </a:extLst>
          </p:cNvPr>
          <p:cNvSpPr>
            <a:spLocks noGrp="1"/>
          </p:cNvSpPr>
          <p:nvPr>
            <p:ph type="body" sz="half" idx="20" hasCustomPrompt="1"/>
          </p:nvPr>
        </p:nvSpPr>
        <p:spPr>
          <a:xfrm>
            <a:off x="8463725" y="52039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6 Title</a:t>
            </a:r>
          </a:p>
        </p:txBody>
      </p:sp>
      <p:sp>
        <p:nvSpPr>
          <p:cNvPr id="40" name="Text Placeholder 3">
            <a:extLst>
              <a:ext uri="{FF2B5EF4-FFF2-40B4-BE49-F238E27FC236}">
                <a16:creationId xmlns:a16="http://schemas.microsoft.com/office/drawing/2014/main" id="{F84CD40D-D65C-419A-B22F-5633C9254F52}"/>
              </a:ext>
            </a:extLst>
          </p:cNvPr>
          <p:cNvSpPr>
            <a:spLocks noGrp="1"/>
          </p:cNvSpPr>
          <p:nvPr>
            <p:ph type="body" sz="half" idx="21"/>
          </p:nvPr>
        </p:nvSpPr>
        <p:spPr>
          <a:xfrm>
            <a:off x="1386001" y="3516353"/>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1" name="Text Placeholder 3">
            <a:extLst>
              <a:ext uri="{FF2B5EF4-FFF2-40B4-BE49-F238E27FC236}">
                <a16:creationId xmlns:a16="http://schemas.microsoft.com/office/drawing/2014/main" id="{4902ECF4-C668-49EA-AD7B-E0B3332DE48A}"/>
              </a:ext>
            </a:extLst>
          </p:cNvPr>
          <p:cNvSpPr>
            <a:spLocks noGrp="1"/>
          </p:cNvSpPr>
          <p:nvPr>
            <p:ph type="body" sz="half" idx="22"/>
          </p:nvPr>
        </p:nvSpPr>
        <p:spPr>
          <a:xfrm>
            <a:off x="4924863" y="3516353"/>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2" name="Text Placeholder 3">
            <a:extLst>
              <a:ext uri="{FF2B5EF4-FFF2-40B4-BE49-F238E27FC236}">
                <a16:creationId xmlns:a16="http://schemas.microsoft.com/office/drawing/2014/main" id="{648A6F22-3F59-4E0F-BAE5-9B7E0D16D33F}"/>
              </a:ext>
            </a:extLst>
          </p:cNvPr>
          <p:cNvSpPr>
            <a:spLocks noGrp="1"/>
          </p:cNvSpPr>
          <p:nvPr>
            <p:ph type="body" sz="half" idx="23"/>
          </p:nvPr>
        </p:nvSpPr>
        <p:spPr>
          <a:xfrm>
            <a:off x="8463725" y="3516353"/>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3" name="Text Placeholder 3">
            <a:extLst>
              <a:ext uri="{FF2B5EF4-FFF2-40B4-BE49-F238E27FC236}">
                <a16:creationId xmlns:a16="http://schemas.microsoft.com/office/drawing/2014/main" id="{5689CAE6-6963-412E-9DAD-B7B5AFC41DCF}"/>
              </a:ext>
            </a:extLst>
          </p:cNvPr>
          <p:cNvSpPr>
            <a:spLocks noGrp="1"/>
          </p:cNvSpPr>
          <p:nvPr>
            <p:ph type="body" sz="half" idx="24"/>
          </p:nvPr>
        </p:nvSpPr>
        <p:spPr>
          <a:xfrm>
            <a:off x="1386001" y="5627558"/>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4" name="Text Placeholder 3">
            <a:extLst>
              <a:ext uri="{FF2B5EF4-FFF2-40B4-BE49-F238E27FC236}">
                <a16:creationId xmlns:a16="http://schemas.microsoft.com/office/drawing/2014/main" id="{98D9757D-1411-42F4-AABD-CC173E4A038B}"/>
              </a:ext>
            </a:extLst>
          </p:cNvPr>
          <p:cNvSpPr>
            <a:spLocks noGrp="1"/>
          </p:cNvSpPr>
          <p:nvPr>
            <p:ph type="body" sz="half" idx="25"/>
          </p:nvPr>
        </p:nvSpPr>
        <p:spPr>
          <a:xfrm>
            <a:off x="4924863" y="5627558"/>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5" name="Text Placeholder 3">
            <a:extLst>
              <a:ext uri="{FF2B5EF4-FFF2-40B4-BE49-F238E27FC236}">
                <a16:creationId xmlns:a16="http://schemas.microsoft.com/office/drawing/2014/main" id="{0590AA6E-50BC-4492-8B87-7D8D4A8A5E76}"/>
              </a:ext>
            </a:extLst>
          </p:cNvPr>
          <p:cNvSpPr>
            <a:spLocks noGrp="1"/>
          </p:cNvSpPr>
          <p:nvPr>
            <p:ph type="body" sz="half" idx="26"/>
          </p:nvPr>
        </p:nvSpPr>
        <p:spPr>
          <a:xfrm>
            <a:off x="8463725" y="5627558"/>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7" name="Picture Placeholder 46">
            <a:extLst>
              <a:ext uri="{FF2B5EF4-FFF2-40B4-BE49-F238E27FC236}">
                <a16:creationId xmlns:a16="http://schemas.microsoft.com/office/drawing/2014/main" id="{64786CCE-CCCC-4B2D-890D-9D719713DB79}"/>
              </a:ext>
            </a:extLst>
          </p:cNvPr>
          <p:cNvSpPr>
            <a:spLocks noGrp="1"/>
          </p:cNvSpPr>
          <p:nvPr>
            <p:ph type="pic" sz="quarter" idx="27"/>
          </p:nvPr>
        </p:nvSpPr>
        <p:spPr>
          <a:xfrm>
            <a:off x="1498434" y="2215180"/>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48" name="Picture Placeholder 46">
            <a:extLst>
              <a:ext uri="{FF2B5EF4-FFF2-40B4-BE49-F238E27FC236}">
                <a16:creationId xmlns:a16="http://schemas.microsoft.com/office/drawing/2014/main" id="{EB08972C-68CE-41CC-9351-3DD741E53936}"/>
              </a:ext>
            </a:extLst>
          </p:cNvPr>
          <p:cNvSpPr>
            <a:spLocks noGrp="1"/>
          </p:cNvSpPr>
          <p:nvPr>
            <p:ph type="pic" sz="quarter" idx="28"/>
          </p:nvPr>
        </p:nvSpPr>
        <p:spPr>
          <a:xfrm>
            <a:off x="5033744" y="2215180"/>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49" name="Picture Placeholder 46">
            <a:extLst>
              <a:ext uri="{FF2B5EF4-FFF2-40B4-BE49-F238E27FC236}">
                <a16:creationId xmlns:a16="http://schemas.microsoft.com/office/drawing/2014/main" id="{6347D157-8108-4656-88F3-59B693C47F9B}"/>
              </a:ext>
            </a:extLst>
          </p:cNvPr>
          <p:cNvSpPr>
            <a:spLocks noGrp="1"/>
          </p:cNvSpPr>
          <p:nvPr>
            <p:ph type="pic" sz="quarter" idx="29"/>
          </p:nvPr>
        </p:nvSpPr>
        <p:spPr>
          <a:xfrm>
            <a:off x="8569054" y="2215180"/>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0" name="Picture Placeholder 46">
            <a:extLst>
              <a:ext uri="{FF2B5EF4-FFF2-40B4-BE49-F238E27FC236}">
                <a16:creationId xmlns:a16="http://schemas.microsoft.com/office/drawing/2014/main" id="{B4548244-F89A-4EA8-9DB4-056E45B2FDF5}"/>
              </a:ext>
            </a:extLst>
          </p:cNvPr>
          <p:cNvSpPr>
            <a:spLocks noGrp="1"/>
          </p:cNvSpPr>
          <p:nvPr>
            <p:ph type="pic" sz="quarter" idx="30"/>
          </p:nvPr>
        </p:nvSpPr>
        <p:spPr>
          <a:xfrm>
            <a:off x="1498434" y="4347291"/>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1" name="Picture Placeholder 46">
            <a:extLst>
              <a:ext uri="{FF2B5EF4-FFF2-40B4-BE49-F238E27FC236}">
                <a16:creationId xmlns:a16="http://schemas.microsoft.com/office/drawing/2014/main" id="{6B46EEEA-383D-42CD-ABFC-86BD330E07A0}"/>
              </a:ext>
            </a:extLst>
          </p:cNvPr>
          <p:cNvSpPr>
            <a:spLocks noGrp="1"/>
          </p:cNvSpPr>
          <p:nvPr>
            <p:ph type="pic" sz="quarter" idx="31"/>
          </p:nvPr>
        </p:nvSpPr>
        <p:spPr>
          <a:xfrm>
            <a:off x="5033744" y="4347291"/>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2" name="Picture Placeholder 46">
            <a:extLst>
              <a:ext uri="{FF2B5EF4-FFF2-40B4-BE49-F238E27FC236}">
                <a16:creationId xmlns:a16="http://schemas.microsoft.com/office/drawing/2014/main" id="{DF75483C-CE05-4E90-8A93-D04244423927}"/>
              </a:ext>
            </a:extLst>
          </p:cNvPr>
          <p:cNvSpPr>
            <a:spLocks noGrp="1"/>
          </p:cNvSpPr>
          <p:nvPr>
            <p:ph type="pic" sz="quarter" idx="32"/>
          </p:nvPr>
        </p:nvSpPr>
        <p:spPr>
          <a:xfrm>
            <a:off x="8569054" y="4347291"/>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4" name="Rectangle 53">
            <a:extLst>
              <a:ext uri="{FF2B5EF4-FFF2-40B4-BE49-F238E27FC236}">
                <a16:creationId xmlns:a16="http://schemas.microsoft.com/office/drawing/2014/main" id="{1C2768A5-0309-41B3-94FB-AA3A2FCB638E}"/>
              </a:ext>
            </a:extLst>
          </p:cNvPr>
          <p:cNvSpPr/>
          <p:nvPr userDrawn="1"/>
        </p:nvSpPr>
        <p:spPr>
          <a:xfrm>
            <a:off x="1285167" y="871728"/>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27354528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4_Overview">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6" name="Rectangle 55">
            <a:extLst>
              <a:ext uri="{FF2B5EF4-FFF2-40B4-BE49-F238E27FC236}">
                <a16:creationId xmlns:a16="http://schemas.microsoft.com/office/drawing/2014/main" id="{68D5CEF0-7838-4E94-B0E2-6286757235DA}"/>
              </a:ext>
            </a:extLst>
          </p:cNvPr>
          <p:cNvSpPr/>
          <p:nvPr userDrawn="1"/>
        </p:nvSpPr>
        <p:spPr>
          <a:xfrm>
            <a:off x="4724400" y="0"/>
            <a:ext cx="74676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E45FD86-80D5-4520-8C38-1EDDAB179D77}"/>
              </a:ext>
            </a:extLst>
          </p:cNvPr>
          <p:cNvSpPr>
            <a:spLocks noGrp="1"/>
          </p:cNvSpPr>
          <p:nvPr>
            <p:ph type="title" hasCustomPrompt="1"/>
          </p:nvPr>
        </p:nvSpPr>
        <p:spPr>
          <a:xfrm>
            <a:off x="1519350" y="645199"/>
            <a:ext cx="4737482" cy="1338841"/>
          </a:xfrm>
        </p:spPr>
        <p:txBody>
          <a:bodyPr anchor="b">
            <a:noAutofit/>
          </a:bodyPr>
          <a:lstStyle>
            <a:lvl1pPr>
              <a:defRPr lang="en-US" sz="4000" b="1" kern="1200" dirty="0">
                <a:gradFill>
                  <a:gsLst>
                    <a:gs pos="0">
                      <a:schemeClr val="bg2"/>
                    </a:gs>
                    <a:gs pos="100000">
                      <a:schemeClr val="accent1"/>
                    </a:gs>
                  </a:gsLst>
                  <a:lin ang="0" scaled="1"/>
                </a:gradFill>
                <a:latin typeface="+mj-lt"/>
                <a:ea typeface="+mj-ea"/>
                <a:cs typeface="+mj-cs"/>
              </a:defRPr>
            </a:lvl1pPr>
          </a:lstStyle>
          <a:p>
            <a:r>
              <a:rPr lang="en-US" dirty="0"/>
              <a:t>OVERVIEW</a:t>
            </a:r>
            <a:br>
              <a:rPr lang="en-US" dirty="0"/>
            </a:br>
            <a:r>
              <a:rPr lang="en-US" dirty="0"/>
              <a:t>SLIDE</a:t>
            </a:r>
          </a:p>
        </p:txBody>
      </p:sp>
      <p:sp>
        <p:nvSpPr>
          <p:cNvPr id="4" name="Text Placeholder 3">
            <a:extLst>
              <a:ext uri="{FF2B5EF4-FFF2-40B4-BE49-F238E27FC236}">
                <a16:creationId xmlns:a16="http://schemas.microsoft.com/office/drawing/2014/main" id="{28B7C16C-60B5-44CB-B3D5-09EA7F61FE42}"/>
              </a:ext>
            </a:extLst>
          </p:cNvPr>
          <p:cNvSpPr>
            <a:spLocks noGrp="1"/>
          </p:cNvSpPr>
          <p:nvPr>
            <p:ph type="body" sz="half" idx="2" hasCustomPrompt="1"/>
          </p:nvPr>
        </p:nvSpPr>
        <p:spPr>
          <a:xfrm>
            <a:off x="1386001" y="3092789"/>
            <a:ext cx="3256674" cy="499493"/>
          </a:xfrm>
        </p:spPr>
        <p:txBody>
          <a:bodyPr>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1 Title</a:t>
            </a:r>
          </a:p>
        </p:txBody>
      </p:sp>
      <p:sp>
        <p:nvSpPr>
          <p:cNvPr id="5" name="Date Placeholder 4">
            <a:extLst>
              <a:ext uri="{FF2B5EF4-FFF2-40B4-BE49-F238E27FC236}">
                <a16:creationId xmlns:a16="http://schemas.microsoft.com/office/drawing/2014/main" id="{0B4BC91B-2A3F-445A-9C91-9BF7826133E6}"/>
              </a:ext>
            </a:extLst>
          </p:cNvPr>
          <p:cNvSpPr>
            <a:spLocks noGrp="1"/>
          </p:cNvSpPr>
          <p:nvPr>
            <p:ph type="dt" sz="half" idx="10"/>
          </p:nvPr>
        </p:nvSpPr>
        <p:spPr/>
        <p:txBody>
          <a:bodyPr/>
          <a:lstStyle/>
          <a:p>
            <a:fld id="{EFA441BB-2CCE-42E8-8A4D-47586555D345}" type="datetime1">
              <a:rPr lang="en-US" smtClean="0"/>
              <a:t>9/30/2025</a:t>
            </a:fld>
            <a:endParaRPr lang="en-US" dirty="0"/>
          </a:p>
        </p:txBody>
      </p:sp>
      <p:sp>
        <p:nvSpPr>
          <p:cNvPr id="6" name="Footer Placeholder 5">
            <a:extLst>
              <a:ext uri="{FF2B5EF4-FFF2-40B4-BE49-F238E27FC236}">
                <a16:creationId xmlns:a16="http://schemas.microsoft.com/office/drawing/2014/main" id="{FBF24CAE-7220-4370-B793-B9D4AA1A3A55}"/>
              </a:ext>
            </a:extLst>
          </p:cNvPr>
          <p:cNvSpPr>
            <a:spLocks noGrp="1"/>
          </p:cNvSpPr>
          <p:nvPr>
            <p:ph type="ftr" sz="quarter" idx="11"/>
          </p:nvPr>
        </p:nvSpPr>
        <p:spPr/>
        <p:txBody>
          <a:bodyPr/>
          <a:lstStyle>
            <a:lvl1pPr>
              <a:defRPr>
                <a:solidFill>
                  <a:schemeClr val="accent1"/>
                </a:solidFill>
              </a:defRPr>
            </a:lvl1pPr>
          </a:lstStyle>
          <a:p>
            <a:r>
              <a:rPr lang="en-US" dirty="0"/>
              <a:t>Presentation Title</a:t>
            </a:r>
          </a:p>
        </p:txBody>
      </p:sp>
      <p:sp>
        <p:nvSpPr>
          <p:cNvPr id="7" name="Slide Number Placeholder 6">
            <a:extLst>
              <a:ext uri="{FF2B5EF4-FFF2-40B4-BE49-F238E27FC236}">
                <a16:creationId xmlns:a16="http://schemas.microsoft.com/office/drawing/2014/main" id="{32DF5915-4FF1-41EB-9C2F-1918DA858BB2}"/>
              </a:ext>
            </a:extLst>
          </p:cNvPr>
          <p:cNvSpPr>
            <a:spLocks noGrp="1"/>
          </p:cNvSpPr>
          <p:nvPr>
            <p:ph type="sldNum" sz="quarter" idx="12"/>
          </p:nvPr>
        </p:nvSpPr>
        <p:spPr/>
        <p:txBody>
          <a:bodyPr/>
          <a:lstStyle/>
          <a:p>
            <a:fld id="{95CBEC59-7FF9-4688-98DF-89832A0C9025}" type="slidenum">
              <a:rPr lang="en-US" smtClean="0"/>
              <a:t>‹#›</a:t>
            </a:fld>
            <a:endParaRPr lang="en-US" dirty="0"/>
          </a:p>
        </p:txBody>
      </p:sp>
      <p:cxnSp>
        <p:nvCxnSpPr>
          <p:cNvPr id="12" name="Straight Connector 11">
            <a:extLst>
              <a:ext uri="{FF2B5EF4-FFF2-40B4-BE49-F238E27FC236}">
                <a16:creationId xmlns:a16="http://schemas.microsoft.com/office/drawing/2014/main" id="{78AD1AF6-056E-449E-ABB4-F42FCFF2154D}"/>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5">
            <a:extLst>
              <a:ext uri="{FF2B5EF4-FFF2-40B4-BE49-F238E27FC236}">
                <a16:creationId xmlns:a16="http://schemas.microsoft.com/office/drawing/2014/main" id="{B49EFE94-C72E-4FA8-9AE2-70BFB09FB2C1}"/>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4" name="Straight Connector 13">
            <a:extLst>
              <a:ext uri="{FF2B5EF4-FFF2-40B4-BE49-F238E27FC236}">
                <a16:creationId xmlns:a16="http://schemas.microsoft.com/office/drawing/2014/main" id="{897F17BC-9B89-4B33-A693-1583A7EAEED0}"/>
              </a:ext>
            </a:extLst>
          </p:cNvPr>
          <p:cNvCxnSpPr>
            <a:cxnSpLocks/>
          </p:cNvCxnSpPr>
          <p:nvPr userDrawn="1"/>
        </p:nvCxnSpPr>
        <p:spPr>
          <a:xfrm>
            <a:off x="0" y="6168360"/>
            <a:ext cx="1764792"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52FBCB0-43B1-4129-B190-2F32EAB36A71}"/>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AF92140-8242-4A51-9463-35E60CF48BE9}"/>
              </a:ext>
            </a:extLst>
          </p:cNvPr>
          <p:cNvCxnSpPr>
            <a:cxnSpLocks/>
          </p:cNvCxnSpPr>
          <p:nvPr userDrawn="1"/>
        </p:nvCxnSpPr>
        <p:spPr>
          <a:xfrm>
            <a:off x="11192400" y="802800"/>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48D84BA3-D783-472E-AB10-C96A8DE8D0DD}"/>
              </a:ext>
            </a:extLst>
          </p:cNvPr>
          <p:cNvCxnSpPr>
            <a:cxnSpLocks/>
          </p:cNvCxnSpPr>
          <p:nvPr userDrawn="1"/>
        </p:nvCxnSpPr>
        <p:spPr>
          <a:xfrm rot="16200000">
            <a:off x="11383200" y="6580800"/>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5" name="Text Placeholder 3">
            <a:extLst>
              <a:ext uri="{FF2B5EF4-FFF2-40B4-BE49-F238E27FC236}">
                <a16:creationId xmlns:a16="http://schemas.microsoft.com/office/drawing/2014/main" id="{2BBCA2FF-2B83-4966-811C-E9FEEB77CBE4}"/>
              </a:ext>
            </a:extLst>
          </p:cNvPr>
          <p:cNvSpPr>
            <a:spLocks noGrp="1"/>
          </p:cNvSpPr>
          <p:nvPr>
            <p:ph type="body" sz="half" idx="16" hasCustomPrompt="1"/>
          </p:nvPr>
        </p:nvSpPr>
        <p:spPr>
          <a:xfrm>
            <a:off x="4924863" y="30927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2 Title</a:t>
            </a:r>
          </a:p>
        </p:txBody>
      </p:sp>
      <p:sp>
        <p:nvSpPr>
          <p:cNvPr id="36" name="Text Placeholder 3">
            <a:extLst>
              <a:ext uri="{FF2B5EF4-FFF2-40B4-BE49-F238E27FC236}">
                <a16:creationId xmlns:a16="http://schemas.microsoft.com/office/drawing/2014/main" id="{663E6488-61FD-4194-B014-22CF5050C2C7}"/>
              </a:ext>
            </a:extLst>
          </p:cNvPr>
          <p:cNvSpPr>
            <a:spLocks noGrp="1"/>
          </p:cNvSpPr>
          <p:nvPr>
            <p:ph type="body" sz="half" idx="17" hasCustomPrompt="1"/>
          </p:nvPr>
        </p:nvSpPr>
        <p:spPr>
          <a:xfrm>
            <a:off x="8463725" y="30927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3 Title</a:t>
            </a:r>
          </a:p>
        </p:txBody>
      </p:sp>
      <p:sp>
        <p:nvSpPr>
          <p:cNvPr id="37" name="Text Placeholder 3">
            <a:extLst>
              <a:ext uri="{FF2B5EF4-FFF2-40B4-BE49-F238E27FC236}">
                <a16:creationId xmlns:a16="http://schemas.microsoft.com/office/drawing/2014/main" id="{76A0643E-8E5C-4070-97FD-974351B1D00C}"/>
              </a:ext>
            </a:extLst>
          </p:cNvPr>
          <p:cNvSpPr>
            <a:spLocks noGrp="1"/>
          </p:cNvSpPr>
          <p:nvPr>
            <p:ph type="body" sz="half" idx="18" hasCustomPrompt="1"/>
          </p:nvPr>
        </p:nvSpPr>
        <p:spPr>
          <a:xfrm>
            <a:off x="1386001" y="5203994"/>
            <a:ext cx="3256674" cy="499493"/>
          </a:xfrm>
        </p:spPr>
        <p:txBody>
          <a:bodyPr>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4 Title</a:t>
            </a:r>
          </a:p>
        </p:txBody>
      </p:sp>
      <p:sp>
        <p:nvSpPr>
          <p:cNvPr id="38" name="Text Placeholder 3">
            <a:extLst>
              <a:ext uri="{FF2B5EF4-FFF2-40B4-BE49-F238E27FC236}">
                <a16:creationId xmlns:a16="http://schemas.microsoft.com/office/drawing/2014/main" id="{A4ECC130-379C-4A4E-AAC7-D84522D434E2}"/>
              </a:ext>
            </a:extLst>
          </p:cNvPr>
          <p:cNvSpPr>
            <a:spLocks noGrp="1"/>
          </p:cNvSpPr>
          <p:nvPr>
            <p:ph type="body" sz="half" idx="19" hasCustomPrompt="1"/>
          </p:nvPr>
        </p:nvSpPr>
        <p:spPr>
          <a:xfrm>
            <a:off x="4924863" y="52039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5 Title</a:t>
            </a:r>
          </a:p>
        </p:txBody>
      </p:sp>
      <p:sp>
        <p:nvSpPr>
          <p:cNvPr id="39" name="Text Placeholder 3">
            <a:extLst>
              <a:ext uri="{FF2B5EF4-FFF2-40B4-BE49-F238E27FC236}">
                <a16:creationId xmlns:a16="http://schemas.microsoft.com/office/drawing/2014/main" id="{C8C2920A-FB6F-4697-8CDD-0896EC262719}"/>
              </a:ext>
            </a:extLst>
          </p:cNvPr>
          <p:cNvSpPr>
            <a:spLocks noGrp="1"/>
          </p:cNvSpPr>
          <p:nvPr>
            <p:ph type="body" sz="half" idx="20" hasCustomPrompt="1"/>
          </p:nvPr>
        </p:nvSpPr>
        <p:spPr>
          <a:xfrm>
            <a:off x="8463725" y="52039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6 Title</a:t>
            </a:r>
          </a:p>
        </p:txBody>
      </p:sp>
      <p:sp>
        <p:nvSpPr>
          <p:cNvPr id="40" name="Text Placeholder 3">
            <a:extLst>
              <a:ext uri="{FF2B5EF4-FFF2-40B4-BE49-F238E27FC236}">
                <a16:creationId xmlns:a16="http://schemas.microsoft.com/office/drawing/2014/main" id="{F84CD40D-D65C-419A-B22F-5633C9254F52}"/>
              </a:ext>
            </a:extLst>
          </p:cNvPr>
          <p:cNvSpPr>
            <a:spLocks noGrp="1"/>
          </p:cNvSpPr>
          <p:nvPr>
            <p:ph type="body" sz="half" idx="21"/>
          </p:nvPr>
        </p:nvSpPr>
        <p:spPr>
          <a:xfrm>
            <a:off x="1386001" y="3516353"/>
            <a:ext cx="3256674" cy="499493"/>
          </a:xfrm>
        </p:spPr>
        <p:txBody>
          <a:bodyPr>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1" name="Text Placeholder 3">
            <a:extLst>
              <a:ext uri="{FF2B5EF4-FFF2-40B4-BE49-F238E27FC236}">
                <a16:creationId xmlns:a16="http://schemas.microsoft.com/office/drawing/2014/main" id="{4902ECF4-C668-49EA-AD7B-E0B3332DE48A}"/>
              </a:ext>
            </a:extLst>
          </p:cNvPr>
          <p:cNvSpPr>
            <a:spLocks noGrp="1"/>
          </p:cNvSpPr>
          <p:nvPr>
            <p:ph type="body" sz="half" idx="22"/>
          </p:nvPr>
        </p:nvSpPr>
        <p:spPr>
          <a:xfrm>
            <a:off x="4924863" y="3516353"/>
            <a:ext cx="3256674" cy="499493"/>
          </a:xfrm>
        </p:spPr>
        <p:txBody>
          <a:bodyPr>
            <a:normAutofit/>
          </a:bodyPr>
          <a:lstStyle>
            <a:lvl1pPr marL="0" indent="0">
              <a:buNone/>
              <a:defRPr lang="en-US" sz="1600" i="0" kern="120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2" name="Text Placeholder 3">
            <a:extLst>
              <a:ext uri="{FF2B5EF4-FFF2-40B4-BE49-F238E27FC236}">
                <a16:creationId xmlns:a16="http://schemas.microsoft.com/office/drawing/2014/main" id="{648A6F22-3F59-4E0F-BAE5-9B7E0D16D33F}"/>
              </a:ext>
            </a:extLst>
          </p:cNvPr>
          <p:cNvSpPr>
            <a:spLocks noGrp="1"/>
          </p:cNvSpPr>
          <p:nvPr>
            <p:ph type="body" sz="half" idx="23"/>
          </p:nvPr>
        </p:nvSpPr>
        <p:spPr>
          <a:xfrm>
            <a:off x="8463725" y="3516353"/>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3" name="Text Placeholder 3">
            <a:extLst>
              <a:ext uri="{FF2B5EF4-FFF2-40B4-BE49-F238E27FC236}">
                <a16:creationId xmlns:a16="http://schemas.microsoft.com/office/drawing/2014/main" id="{5689CAE6-6963-412E-9DAD-B7B5AFC41DCF}"/>
              </a:ext>
            </a:extLst>
          </p:cNvPr>
          <p:cNvSpPr>
            <a:spLocks noGrp="1"/>
          </p:cNvSpPr>
          <p:nvPr>
            <p:ph type="body" sz="half" idx="24"/>
          </p:nvPr>
        </p:nvSpPr>
        <p:spPr>
          <a:xfrm>
            <a:off x="1386001" y="5627558"/>
            <a:ext cx="3256674" cy="499493"/>
          </a:xfrm>
        </p:spPr>
        <p:txBody>
          <a:bodyPr>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4" name="Text Placeholder 3">
            <a:extLst>
              <a:ext uri="{FF2B5EF4-FFF2-40B4-BE49-F238E27FC236}">
                <a16:creationId xmlns:a16="http://schemas.microsoft.com/office/drawing/2014/main" id="{98D9757D-1411-42F4-AABD-CC173E4A038B}"/>
              </a:ext>
            </a:extLst>
          </p:cNvPr>
          <p:cNvSpPr>
            <a:spLocks noGrp="1"/>
          </p:cNvSpPr>
          <p:nvPr>
            <p:ph type="body" sz="half" idx="25"/>
          </p:nvPr>
        </p:nvSpPr>
        <p:spPr>
          <a:xfrm>
            <a:off x="4924863" y="5627558"/>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5" name="Text Placeholder 3">
            <a:extLst>
              <a:ext uri="{FF2B5EF4-FFF2-40B4-BE49-F238E27FC236}">
                <a16:creationId xmlns:a16="http://schemas.microsoft.com/office/drawing/2014/main" id="{0590AA6E-50BC-4492-8B87-7D8D4A8A5E76}"/>
              </a:ext>
            </a:extLst>
          </p:cNvPr>
          <p:cNvSpPr>
            <a:spLocks noGrp="1"/>
          </p:cNvSpPr>
          <p:nvPr>
            <p:ph type="body" sz="half" idx="26"/>
          </p:nvPr>
        </p:nvSpPr>
        <p:spPr>
          <a:xfrm>
            <a:off x="8463725" y="5627558"/>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7" name="Picture Placeholder 46">
            <a:extLst>
              <a:ext uri="{FF2B5EF4-FFF2-40B4-BE49-F238E27FC236}">
                <a16:creationId xmlns:a16="http://schemas.microsoft.com/office/drawing/2014/main" id="{64786CCE-CCCC-4B2D-890D-9D719713DB79}"/>
              </a:ext>
            </a:extLst>
          </p:cNvPr>
          <p:cNvSpPr>
            <a:spLocks noGrp="1"/>
          </p:cNvSpPr>
          <p:nvPr>
            <p:ph type="pic" sz="quarter" idx="27"/>
          </p:nvPr>
        </p:nvSpPr>
        <p:spPr>
          <a:xfrm>
            <a:off x="1498434" y="2215180"/>
            <a:ext cx="867600" cy="868680"/>
          </a:xfrm>
          <a:prstGeom prst="ellipse">
            <a:avLst/>
          </a:prstGeom>
          <a:ln w="19050">
            <a:gradFill flip="none" rotWithShape="1">
              <a:gsLst>
                <a:gs pos="0">
                  <a:schemeClr val="bg2"/>
                </a:gs>
                <a:gs pos="100000">
                  <a:schemeClr val="accent1"/>
                </a:gs>
              </a:gsLst>
              <a:lin ang="0" scaled="1"/>
              <a:tileRect/>
            </a:gra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48" name="Picture Placeholder 46">
            <a:extLst>
              <a:ext uri="{FF2B5EF4-FFF2-40B4-BE49-F238E27FC236}">
                <a16:creationId xmlns:a16="http://schemas.microsoft.com/office/drawing/2014/main" id="{EB08972C-68CE-41CC-9351-3DD741E53936}"/>
              </a:ext>
            </a:extLst>
          </p:cNvPr>
          <p:cNvSpPr>
            <a:spLocks noGrp="1"/>
          </p:cNvSpPr>
          <p:nvPr>
            <p:ph type="pic" sz="quarter" idx="28"/>
          </p:nvPr>
        </p:nvSpPr>
        <p:spPr>
          <a:xfrm>
            <a:off x="5033744" y="2215180"/>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49" name="Picture Placeholder 46">
            <a:extLst>
              <a:ext uri="{FF2B5EF4-FFF2-40B4-BE49-F238E27FC236}">
                <a16:creationId xmlns:a16="http://schemas.microsoft.com/office/drawing/2014/main" id="{6347D157-8108-4656-88F3-59B693C47F9B}"/>
              </a:ext>
            </a:extLst>
          </p:cNvPr>
          <p:cNvSpPr>
            <a:spLocks noGrp="1"/>
          </p:cNvSpPr>
          <p:nvPr>
            <p:ph type="pic" sz="quarter" idx="29"/>
          </p:nvPr>
        </p:nvSpPr>
        <p:spPr>
          <a:xfrm>
            <a:off x="8569054" y="2215180"/>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0" name="Picture Placeholder 46">
            <a:extLst>
              <a:ext uri="{FF2B5EF4-FFF2-40B4-BE49-F238E27FC236}">
                <a16:creationId xmlns:a16="http://schemas.microsoft.com/office/drawing/2014/main" id="{B4548244-F89A-4EA8-9DB4-056E45B2FDF5}"/>
              </a:ext>
            </a:extLst>
          </p:cNvPr>
          <p:cNvSpPr>
            <a:spLocks noGrp="1"/>
          </p:cNvSpPr>
          <p:nvPr>
            <p:ph type="pic" sz="quarter" idx="30"/>
          </p:nvPr>
        </p:nvSpPr>
        <p:spPr>
          <a:xfrm>
            <a:off x="1498434" y="4347291"/>
            <a:ext cx="867600" cy="868680"/>
          </a:xfrm>
          <a:prstGeom prst="ellipse">
            <a:avLst/>
          </a:prstGeom>
          <a:ln w="19050">
            <a:gradFill flip="none" rotWithShape="1">
              <a:gsLst>
                <a:gs pos="0">
                  <a:schemeClr val="bg2"/>
                </a:gs>
                <a:gs pos="100000">
                  <a:schemeClr val="accent1"/>
                </a:gs>
              </a:gsLst>
              <a:lin ang="0" scaled="1"/>
              <a:tileRect/>
            </a:gra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1" name="Picture Placeholder 46">
            <a:extLst>
              <a:ext uri="{FF2B5EF4-FFF2-40B4-BE49-F238E27FC236}">
                <a16:creationId xmlns:a16="http://schemas.microsoft.com/office/drawing/2014/main" id="{6B46EEEA-383D-42CD-ABFC-86BD330E07A0}"/>
              </a:ext>
            </a:extLst>
          </p:cNvPr>
          <p:cNvSpPr>
            <a:spLocks noGrp="1"/>
          </p:cNvSpPr>
          <p:nvPr>
            <p:ph type="pic" sz="quarter" idx="31"/>
          </p:nvPr>
        </p:nvSpPr>
        <p:spPr>
          <a:xfrm>
            <a:off x="5033744" y="4347291"/>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2" name="Picture Placeholder 46">
            <a:extLst>
              <a:ext uri="{FF2B5EF4-FFF2-40B4-BE49-F238E27FC236}">
                <a16:creationId xmlns:a16="http://schemas.microsoft.com/office/drawing/2014/main" id="{DF75483C-CE05-4E90-8A93-D04244423927}"/>
              </a:ext>
            </a:extLst>
          </p:cNvPr>
          <p:cNvSpPr>
            <a:spLocks noGrp="1"/>
          </p:cNvSpPr>
          <p:nvPr>
            <p:ph type="pic" sz="quarter" idx="32"/>
          </p:nvPr>
        </p:nvSpPr>
        <p:spPr>
          <a:xfrm>
            <a:off x="8569054" y="4347291"/>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4" name="Rectangle 53">
            <a:extLst>
              <a:ext uri="{FF2B5EF4-FFF2-40B4-BE49-F238E27FC236}">
                <a16:creationId xmlns:a16="http://schemas.microsoft.com/office/drawing/2014/main" id="{1C2768A5-0309-41B3-94FB-AA3A2FCB638E}"/>
              </a:ext>
            </a:extLst>
          </p:cNvPr>
          <p:cNvSpPr/>
          <p:nvPr userDrawn="1"/>
        </p:nvSpPr>
        <p:spPr>
          <a:xfrm>
            <a:off x="1285167" y="871728"/>
            <a:ext cx="72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39206215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385FB182-4CCC-45D7-A2A4-A593CA00EB54}"/>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E8E2AFE-9147-47F3-ADFE-AD251E989D20}"/>
              </a:ext>
            </a:extLst>
          </p:cNvPr>
          <p:cNvSpPr>
            <a:spLocks noGrp="1"/>
          </p:cNvSpPr>
          <p:nvPr>
            <p:ph type="title" hasCustomPrompt="1"/>
          </p:nvPr>
        </p:nvSpPr>
        <p:spPr>
          <a:xfrm>
            <a:off x="1814400" y="1144587"/>
            <a:ext cx="9395400" cy="1483413"/>
          </a:xfrm>
        </p:spPr>
        <p:txBody>
          <a:bodyPr>
            <a:noAutofit/>
          </a:bodyPr>
          <a:lstStyle>
            <a:lvl1pPr>
              <a:defRPr sz="5500"/>
            </a:lvl1pPr>
          </a:lstStyle>
          <a:p>
            <a:r>
              <a:rPr lang="en-US" dirty="0"/>
              <a:t>THANK</a:t>
            </a:r>
            <a:br>
              <a:rPr lang="en-US" dirty="0"/>
            </a:br>
            <a:r>
              <a:rPr lang="en-US" dirty="0"/>
              <a:t>YOU!</a:t>
            </a:r>
          </a:p>
        </p:txBody>
      </p:sp>
      <p:sp>
        <p:nvSpPr>
          <p:cNvPr id="4" name="Date Placeholder 3">
            <a:extLst>
              <a:ext uri="{FF2B5EF4-FFF2-40B4-BE49-F238E27FC236}">
                <a16:creationId xmlns:a16="http://schemas.microsoft.com/office/drawing/2014/main" id="{59B46BDE-7853-435A-80A6-D25940D17A54}"/>
              </a:ext>
            </a:extLst>
          </p:cNvPr>
          <p:cNvSpPr>
            <a:spLocks noGrp="1"/>
          </p:cNvSpPr>
          <p:nvPr>
            <p:ph type="dt" sz="half" idx="10"/>
          </p:nvPr>
        </p:nvSpPr>
        <p:spPr/>
        <p:txBody>
          <a:bodyPr/>
          <a:lstStyle/>
          <a:p>
            <a:fld id="{11D0F1A0-84E6-4AA0-9183-7CA10A278BD9}" type="datetime1">
              <a:rPr lang="en-US" smtClean="0"/>
              <a:t>9/30/2025</a:t>
            </a:fld>
            <a:endParaRPr lang="en-US" dirty="0"/>
          </a:p>
        </p:txBody>
      </p:sp>
      <p:sp>
        <p:nvSpPr>
          <p:cNvPr id="5" name="Footer Placeholder 4">
            <a:extLst>
              <a:ext uri="{FF2B5EF4-FFF2-40B4-BE49-F238E27FC236}">
                <a16:creationId xmlns:a16="http://schemas.microsoft.com/office/drawing/2014/main" id="{B4C83E82-A916-403C-8BE8-252132A9420A}"/>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1C7F2326-238E-4FE6-8842-680DE4A0432D}"/>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8B9D0891-2A9E-4F35-82BE-7966AECBB0F1}"/>
              </a:ext>
            </a:extLst>
          </p:cNvPr>
          <p:cNvSpPr/>
          <p:nvPr userDrawn="1"/>
        </p:nvSpPr>
        <p:spPr>
          <a:xfrm>
            <a:off x="1379621" y="0"/>
            <a:ext cx="144000" cy="248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Subtitle 2">
            <a:extLst>
              <a:ext uri="{FF2B5EF4-FFF2-40B4-BE49-F238E27FC236}">
                <a16:creationId xmlns:a16="http://schemas.microsoft.com/office/drawing/2014/main" id="{E52F6420-3AFC-4D7F-A45D-56EA5EFC0D18}"/>
              </a:ext>
            </a:extLst>
          </p:cNvPr>
          <p:cNvSpPr>
            <a:spLocks noGrp="1"/>
          </p:cNvSpPr>
          <p:nvPr>
            <p:ph type="subTitle" idx="13" hasCustomPrompt="1"/>
          </p:nvPr>
        </p:nvSpPr>
        <p:spPr>
          <a:xfrm>
            <a:off x="1812758" y="3038688"/>
            <a:ext cx="9144000" cy="1397991"/>
          </a:xfrm>
        </p:spPr>
        <p:txBody>
          <a:bodyPr>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Lorem Ipsum</a:t>
            </a:r>
            <a:br>
              <a:rPr lang="en-US" dirty="0"/>
            </a:br>
            <a:r>
              <a:rPr lang="en-US" dirty="0"/>
              <a:t>Dolor</a:t>
            </a:r>
          </a:p>
        </p:txBody>
      </p:sp>
      <p:cxnSp>
        <p:nvCxnSpPr>
          <p:cNvPr id="11" name="Straight Connector 10">
            <a:extLst>
              <a:ext uri="{FF2B5EF4-FFF2-40B4-BE49-F238E27FC236}">
                <a16:creationId xmlns:a16="http://schemas.microsoft.com/office/drawing/2014/main" id="{2BC78E93-F6DF-44C7-A9BB-D035C397BFD5}"/>
              </a:ext>
            </a:extLst>
          </p:cNvPr>
          <p:cNvCxnSpPr/>
          <p:nvPr userDrawn="1"/>
        </p:nvCxnSpPr>
        <p:spPr>
          <a:xfrm>
            <a:off x="1957137" y="2883641"/>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C87BFFD5-4519-4811-BDD2-3B0318780ACC}"/>
              </a:ext>
            </a:extLst>
          </p:cNvPr>
          <p:cNvCxnSpPr>
            <a:cxnSpLocks/>
          </p:cNvCxnSpPr>
          <p:nvPr userDrawn="1"/>
        </p:nvCxnSpPr>
        <p:spPr>
          <a:xfrm rot="16200000">
            <a:off x="10391274" y="6172200"/>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4">
            <a:extLst>
              <a:ext uri="{FF2B5EF4-FFF2-40B4-BE49-F238E27FC236}">
                <a16:creationId xmlns:a16="http://schemas.microsoft.com/office/drawing/2014/main" id="{A4E36001-6B54-4F6D-9532-965904F3C338}"/>
              </a:ext>
            </a:extLst>
          </p:cNvPr>
          <p:cNvSpPr>
            <a:spLocks noGrp="1"/>
          </p:cNvSpPr>
          <p:nvPr>
            <p:ph type="body" sz="quarter" idx="14" hasCustomPrompt="1"/>
          </p:nvPr>
        </p:nvSpPr>
        <p:spPr>
          <a:xfrm>
            <a:off x="9416048" y="5377580"/>
            <a:ext cx="1460500" cy="481013"/>
          </a:xfrm>
        </p:spPr>
        <p:txBody>
          <a:bodyPr/>
          <a:lstStyle>
            <a:lvl1pPr marL="0" indent="0" algn="r">
              <a:buNone/>
              <a:defRPr lang="en-US" sz="3000" b="1" i="0" kern="1200" dirty="0">
                <a:solidFill>
                  <a:schemeClr val="tx2"/>
                </a:solidFill>
                <a:latin typeface="+mn-lt"/>
                <a:ea typeface="+mn-ea"/>
                <a:cs typeface="+mn-cs"/>
              </a:defRPr>
            </a:lvl1pPr>
          </a:lstStyle>
          <a:p>
            <a:pPr lvl="0"/>
            <a:r>
              <a:rPr lang="en-US" dirty="0"/>
              <a:t>20XX</a:t>
            </a:r>
          </a:p>
        </p:txBody>
      </p:sp>
    </p:spTree>
    <p:extLst>
      <p:ext uri="{BB962C8B-B14F-4D97-AF65-F5344CB8AC3E}">
        <p14:creationId xmlns:p14="http://schemas.microsoft.com/office/powerpoint/2010/main" val="4058583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E5F88F2-B164-4B6F-A4D1-FF377EA65B7F}" type="datetime1">
              <a:rPr lang="en-US" smtClean="0"/>
              <a:t>9/30/2025</a:t>
            </a:fld>
            <a:endParaRPr lang="en-US" dirty="0"/>
          </a:p>
        </p:txBody>
      </p:sp>
      <p:sp>
        <p:nvSpPr>
          <p:cNvPr id="8" name="Footer Placeholder 7"/>
          <p:cNvSpPr>
            <a:spLocks noGrp="1"/>
          </p:cNvSpPr>
          <p:nvPr>
            <p:ph type="ftr" sz="quarter" idx="11"/>
          </p:nvPr>
        </p:nvSpPr>
        <p:spPr/>
        <p:txBody>
          <a:bodyPr/>
          <a:lstStyle/>
          <a:p>
            <a:r>
              <a:rPr lang="en-US"/>
              <a:t>Presentation Title</a:t>
            </a:r>
            <a:endParaRPr lang="en-US" dirty="0"/>
          </a:p>
        </p:txBody>
      </p:sp>
      <p:sp>
        <p:nvSpPr>
          <p:cNvPr id="9" name="Slide Number Placeholder 8"/>
          <p:cNvSpPr>
            <a:spLocks noGrp="1"/>
          </p:cNvSpPr>
          <p:nvPr>
            <p:ph type="sldNum" sz="quarter" idx="12"/>
          </p:nvPr>
        </p:nvSpPr>
        <p:spPr/>
        <p:txBody>
          <a:bodyPr/>
          <a:lstStyle/>
          <a:p>
            <a:fld id="{95CBEC59-7FF9-4688-98DF-89832A0C9025}" type="slidenum">
              <a:rPr lang="en-US" smtClean="0"/>
              <a:pPr/>
              <a:t>‹#›</a:t>
            </a:fld>
            <a:endParaRPr lang="en-US" dirty="0"/>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218450648"/>
      </p:ext>
    </p:extLst>
  </p:cSld>
  <p:clrMapOvr>
    <a:masterClrMapping/>
  </p:clrMapOvr>
  <p:hf hdr="0" dt="0"/>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E6F6CA0-765E-484B-B9C2-16E6A4F4986D}"/>
              </a:ext>
            </a:extLst>
          </p:cNvPr>
          <p:cNvSpPr/>
          <p:nvPr userDrawn="1"/>
        </p:nvSpPr>
        <p:spPr>
          <a:xfrm>
            <a:off x="-1" y="0"/>
            <a:ext cx="12191989"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2522758"/>
            <a:ext cx="8807116" cy="2387600"/>
          </a:xfrm>
        </p:spPr>
        <p:txBody>
          <a:bodyPr anchor="b">
            <a:normAutofit/>
          </a:bodyPr>
          <a:lstStyle>
            <a:lvl1pPr algn="l">
              <a:defRPr sz="5500" b="1">
                <a:solidFill>
                  <a:schemeClr val="bg1"/>
                </a:solidFill>
              </a:defRPr>
            </a:lvl1pPr>
          </a:lstStyle>
          <a:p>
            <a:r>
              <a:rPr lang="en-US" dirty="0"/>
              <a:t>THANK</a:t>
            </a:r>
            <a:br>
              <a:rPr lang="en-US" dirty="0"/>
            </a:br>
            <a:r>
              <a:rPr lang="en-US" dirty="0"/>
              <a:t>YOU!</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5257226"/>
            <a:ext cx="9144000" cy="1397991"/>
          </a:xfrm>
        </p:spPr>
        <p:txBody>
          <a:bodyPr>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Lorem Ipsum</a:t>
            </a:r>
            <a:br>
              <a:rPr lang="en-US" dirty="0"/>
            </a:br>
            <a:r>
              <a:rPr lang="en-US" dirty="0"/>
              <a:t>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7339F772-C659-4F6E-A95D-21349475745A}" type="datetime1">
              <a:rPr lang="en-US" smtClean="0"/>
              <a:t>9/30/2025</a:t>
            </a:fld>
            <a:endParaRPr lang="en-US" dirty="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3438000"/>
            <a:ext cx="144000" cy="342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 name="Straight Connector 11">
            <a:extLst>
              <a:ext uri="{FF2B5EF4-FFF2-40B4-BE49-F238E27FC236}">
                <a16:creationId xmlns:a16="http://schemas.microsoft.com/office/drawing/2014/main" id="{08240730-69E4-4798-8578-D648F7A2C4C9}"/>
              </a:ext>
            </a:extLst>
          </p:cNvPr>
          <p:cNvCxnSpPr/>
          <p:nvPr userDrawn="1"/>
        </p:nvCxnSpPr>
        <p:spPr>
          <a:xfrm>
            <a:off x="1957137" y="5102179"/>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84AF3E3-F20C-4D84-A158-6DFC09B69A91}"/>
              </a:ext>
            </a:extLst>
          </p:cNvPr>
          <p:cNvCxnSpPr>
            <a:cxnSpLocks/>
          </p:cNvCxnSpPr>
          <p:nvPr userDrawn="1"/>
        </p:nvCxnSpPr>
        <p:spPr>
          <a:xfrm rot="16200000">
            <a:off x="10391274" y="685801"/>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Text Placeholder 14">
            <a:extLst>
              <a:ext uri="{FF2B5EF4-FFF2-40B4-BE49-F238E27FC236}">
                <a16:creationId xmlns:a16="http://schemas.microsoft.com/office/drawing/2014/main" id="{C32342D9-9DBE-4809-840C-62844DDC034F}"/>
              </a:ext>
            </a:extLst>
          </p:cNvPr>
          <p:cNvSpPr>
            <a:spLocks noGrp="1"/>
          </p:cNvSpPr>
          <p:nvPr>
            <p:ph type="body" sz="quarter" idx="13" hasCustomPrompt="1"/>
          </p:nvPr>
        </p:nvSpPr>
        <p:spPr>
          <a:xfrm>
            <a:off x="9416048" y="1006893"/>
            <a:ext cx="1460500" cy="481013"/>
          </a:xfrm>
        </p:spPr>
        <p:txBody>
          <a:bodyPr/>
          <a:lstStyle>
            <a:lvl1pPr marL="0" indent="0" algn="r">
              <a:buNone/>
              <a:defRPr lang="en-US" sz="3000" b="1" i="0" kern="1200" dirty="0">
                <a:solidFill>
                  <a:schemeClr val="tx2"/>
                </a:solidFill>
                <a:latin typeface="+mn-lt"/>
                <a:ea typeface="+mn-ea"/>
                <a:cs typeface="+mn-cs"/>
              </a:defRPr>
            </a:lvl1pPr>
          </a:lstStyle>
          <a:p>
            <a:pPr lvl="0"/>
            <a:r>
              <a:rPr lang="en-US" dirty="0"/>
              <a:t>20XX</a:t>
            </a:r>
          </a:p>
        </p:txBody>
      </p:sp>
    </p:spTree>
    <p:extLst>
      <p:ext uri="{BB962C8B-B14F-4D97-AF65-F5344CB8AC3E}">
        <p14:creationId xmlns:p14="http://schemas.microsoft.com/office/powerpoint/2010/main" val="53495056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3_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1D61DF5-2BE6-40B6-97DF-A161EF9520AA}"/>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2413986"/>
            <a:ext cx="7107331" cy="1838643"/>
          </a:xfrm>
        </p:spPr>
        <p:txBody>
          <a:bodyPr anchor="b">
            <a:normAutofit/>
          </a:bodyPr>
          <a:lstStyle>
            <a:lvl1pPr algn="l">
              <a:defRPr sz="5500" b="1">
                <a:solidFill>
                  <a:schemeClr val="bg1"/>
                </a:solidFill>
              </a:defRPr>
            </a:lvl1pPr>
          </a:lstStyle>
          <a:p>
            <a:r>
              <a:rPr lang="en-US" dirty="0"/>
              <a:t>THANK</a:t>
            </a:r>
            <a:br>
              <a:rPr lang="en-US" dirty="0"/>
            </a:br>
            <a:r>
              <a:rPr lang="en-US" dirty="0"/>
              <a:t>YOU!</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4599498"/>
            <a:ext cx="7107331" cy="966857"/>
          </a:xfrm>
        </p:spPr>
        <p:txBody>
          <a:bodyPr>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Lorem Ipsum</a:t>
            </a:r>
            <a:br>
              <a:rPr lang="en-US" dirty="0"/>
            </a:br>
            <a:r>
              <a:rPr lang="en-US" dirty="0"/>
              <a:t>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CF1BB306-77B6-40D8-8A71-1A24515FE48B}" type="datetime1">
              <a:rPr lang="en-US" smtClean="0"/>
              <a:t>9/30/2025</a:t>
            </a:fld>
            <a:endParaRPr lang="en-US" dirty="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2740862"/>
            <a:ext cx="144000" cy="1289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 name="Straight Connector 11">
            <a:extLst>
              <a:ext uri="{FF2B5EF4-FFF2-40B4-BE49-F238E27FC236}">
                <a16:creationId xmlns:a16="http://schemas.microsoft.com/office/drawing/2014/main" id="{08240730-69E4-4798-8578-D648F7A2C4C9}"/>
              </a:ext>
            </a:extLst>
          </p:cNvPr>
          <p:cNvCxnSpPr/>
          <p:nvPr userDrawn="1"/>
        </p:nvCxnSpPr>
        <p:spPr>
          <a:xfrm>
            <a:off x="1957137" y="4444451"/>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6E88EDA-C5A5-4C22-8CE4-5C7FDCF2E859}"/>
              </a:ext>
            </a:extLst>
          </p:cNvPr>
          <p:cNvCxnSpPr>
            <a:cxnSpLocks/>
          </p:cNvCxnSpPr>
          <p:nvPr userDrawn="1"/>
        </p:nvCxnSpPr>
        <p:spPr>
          <a:xfrm flipV="1">
            <a:off x="11077074" y="5622756"/>
            <a:ext cx="0" cy="984222"/>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4">
            <a:extLst>
              <a:ext uri="{FF2B5EF4-FFF2-40B4-BE49-F238E27FC236}">
                <a16:creationId xmlns:a16="http://schemas.microsoft.com/office/drawing/2014/main" id="{1B98974C-AC7A-4E66-AE1A-DBA5F1A1D054}"/>
              </a:ext>
            </a:extLst>
          </p:cNvPr>
          <p:cNvSpPr>
            <a:spLocks noGrp="1"/>
          </p:cNvSpPr>
          <p:nvPr>
            <p:ph type="body" sz="quarter" idx="13" hasCustomPrompt="1"/>
          </p:nvPr>
        </p:nvSpPr>
        <p:spPr>
          <a:xfrm>
            <a:off x="9416048" y="5513936"/>
            <a:ext cx="1460500" cy="481013"/>
          </a:xfrm>
        </p:spPr>
        <p:txBody>
          <a:bodyPr/>
          <a:lstStyle>
            <a:lvl1pPr marL="0" indent="0" algn="r">
              <a:buNone/>
              <a:defRPr lang="en-US" sz="3000" b="1" i="0" kern="1200" dirty="0">
                <a:solidFill>
                  <a:schemeClr val="tx2"/>
                </a:solidFill>
                <a:latin typeface="+mn-lt"/>
                <a:ea typeface="+mn-ea"/>
                <a:cs typeface="+mn-cs"/>
              </a:defRPr>
            </a:lvl1pPr>
          </a:lstStyle>
          <a:p>
            <a:pPr lvl="0"/>
            <a:r>
              <a:rPr lang="en-US" dirty="0"/>
              <a:t>20XX</a:t>
            </a:r>
          </a:p>
        </p:txBody>
      </p:sp>
    </p:spTree>
    <p:extLst>
      <p:ext uri="{BB962C8B-B14F-4D97-AF65-F5344CB8AC3E}">
        <p14:creationId xmlns:p14="http://schemas.microsoft.com/office/powerpoint/2010/main" val="420273398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4_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E6F6CA0-765E-484B-B9C2-16E6A4F4986D}"/>
              </a:ext>
            </a:extLst>
          </p:cNvPr>
          <p:cNvSpPr/>
          <p:nvPr userDrawn="1"/>
        </p:nvSpPr>
        <p:spPr>
          <a:xfrm>
            <a:off x="0" y="0"/>
            <a:ext cx="12192000" cy="4446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4764500"/>
            <a:ext cx="8807116" cy="915873"/>
          </a:xfrm>
        </p:spPr>
        <p:txBody>
          <a:bodyPr anchor="b">
            <a:normAutofit/>
          </a:bodyPr>
          <a:lstStyle>
            <a:lvl1pPr algn="l">
              <a:defRPr sz="5500" b="1">
                <a:gradFill>
                  <a:gsLst>
                    <a:gs pos="0">
                      <a:schemeClr val="bg2"/>
                    </a:gs>
                    <a:gs pos="100000">
                      <a:schemeClr val="accent1"/>
                    </a:gs>
                  </a:gsLst>
                  <a:lin ang="0" scaled="1"/>
                </a:gradFill>
              </a:defRPr>
            </a:lvl1pPr>
          </a:lstStyle>
          <a:p>
            <a:r>
              <a:rPr lang="en-US" noProof="0"/>
              <a:t>THANK YOU!</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6043285"/>
            <a:ext cx="9144000" cy="601840"/>
          </a:xfrm>
        </p:spPr>
        <p:txBody>
          <a:bodyPr>
            <a:normAutofit/>
          </a:bodyPr>
          <a:lstStyle>
            <a:lvl1pPr marL="0" indent="0" algn="l">
              <a:buNone/>
              <a:defRPr sz="3000" b="1" i="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Lorem Ipsum 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646D3CFD-4D7A-41AC-A46D-B09F422513E8}" type="datetime1">
              <a:rPr lang="en-US" noProof="0" smtClean="0"/>
              <a:t>9/30/2025</a:t>
            </a:fld>
            <a:endParaRPr lang="en-US" noProof="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a:lstStyle>
            <a:lvl1pPr>
              <a:defRPr>
                <a:solidFill>
                  <a:schemeClr val="accent1"/>
                </a:solidFill>
              </a:defRPr>
            </a:lvl1pPr>
          </a:lstStyle>
          <a:p>
            <a:r>
              <a:rPr lang="en-US" noProof="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lvl1pPr>
              <a:defRPr>
                <a:solidFill>
                  <a:schemeClr val="accent1"/>
                </a:solidFill>
              </a:defRPr>
            </a:lvl1pPr>
          </a:lstStyle>
          <a:p>
            <a:fld id="{95CBEC59-7FF9-4688-98DF-89832A0C9025}" type="slidenum">
              <a:rPr lang="en-US" noProof="0" smtClean="0"/>
              <a:pPr/>
              <a:t>‹#›</a:t>
            </a:fld>
            <a:endParaRPr lang="en-US" noProof="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4950000"/>
            <a:ext cx="144000" cy="190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13" name="Straight Connector 12">
            <a:extLst>
              <a:ext uri="{FF2B5EF4-FFF2-40B4-BE49-F238E27FC236}">
                <a16:creationId xmlns:a16="http://schemas.microsoft.com/office/drawing/2014/main" id="{484AF3E3-F20C-4D84-A158-6DFC09B69A91}"/>
              </a:ext>
            </a:extLst>
          </p:cNvPr>
          <p:cNvCxnSpPr>
            <a:cxnSpLocks/>
          </p:cNvCxnSpPr>
          <p:nvPr userDrawn="1"/>
        </p:nvCxnSpPr>
        <p:spPr>
          <a:xfrm rot="10800000">
            <a:off x="10820400" y="870003"/>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Text Placeholder 14">
            <a:extLst>
              <a:ext uri="{FF2B5EF4-FFF2-40B4-BE49-F238E27FC236}">
                <a16:creationId xmlns:a16="http://schemas.microsoft.com/office/drawing/2014/main" id="{C32342D9-9DBE-4809-840C-62844DDC034F}"/>
              </a:ext>
            </a:extLst>
          </p:cNvPr>
          <p:cNvSpPr>
            <a:spLocks noGrp="1"/>
          </p:cNvSpPr>
          <p:nvPr>
            <p:ph type="body" sz="quarter" idx="13" hasCustomPrompt="1"/>
          </p:nvPr>
        </p:nvSpPr>
        <p:spPr>
          <a:xfrm>
            <a:off x="10668000" y="1005185"/>
            <a:ext cx="1460500" cy="481013"/>
          </a:xfrm>
        </p:spPr>
        <p:txBody>
          <a:bodyPr/>
          <a:lstStyle>
            <a:lvl1pPr marL="0" indent="0" algn="l">
              <a:buNone/>
              <a:defRPr lang="en-US" sz="3000" b="1" i="0" kern="1200" dirty="0">
                <a:solidFill>
                  <a:schemeClr val="tx2"/>
                </a:solidFill>
                <a:latin typeface="+mn-lt"/>
                <a:ea typeface="+mn-ea"/>
                <a:cs typeface="+mn-cs"/>
              </a:defRPr>
            </a:lvl1pPr>
          </a:lstStyle>
          <a:p>
            <a:pPr lvl="0"/>
            <a:r>
              <a:rPr lang="en-US" noProof="0"/>
              <a:t>20XX</a:t>
            </a:r>
          </a:p>
        </p:txBody>
      </p:sp>
      <p:cxnSp>
        <p:nvCxnSpPr>
          <p:cNvPr id="14" name="Straight Connector 13">
            <a:extLst>
              <a:ext uri="{FF2B5EF4-FFF2-40B4-BE49-F238E27FC236}">
                <a16:creationId xmlns:a16="http://schemas.microsoft.com/office/drawing/2014/main" id="{5475710E-5533-4BB2-A66B-352BB2B1F9CB}"/>
              </a:ext>
            </a:extLst>
          </p:cNvPr>
          <p:cNvCxnSpPr/>
          <p:nvPr userDrawn="1"/>
        </p:nvCxnSpPr>
        <p:spPr>
          <a:xfrm>
            <a:off x="1957137" y="5823067"/>
            <a:ext cx="930442"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931803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E5F88F2-B164-4B6F-A4D1-FF377EA65B7F}" type="datetime1">
              <a:rPr lang="en-US" smtClean="0"/>
              <a:t>9/30/2025</a:t>
            </a:fld>
            <a:endParaRPr lang="en-US" dirty="0"/>
          </a:p>
        </p:txBody>
      </p:sp>
      <p:sp>
        <p:nvSpPr>
          <p:cNvPr id="4" name="Footer Placeholder 3"/>
          <p:cNvSpPr>
            <a:spLocks noGrp="1"/>
          </p:cNvSpPr>
          <p:nvPr>
            <p:ph type="ftr" sz="quarter" idx="11"/>
          </p:nvPr>
        </p:nvSpPr>
        <p:spPr/>
        <p:txBody>
          <a:bodyPr/>
          <a:lstStyle/>
          <a:p>
            <a:r>
              <a:rPr lang="en-US"/>
              <a:t>Presentation Title</a:t>
            </a:r>
            <a:endParaRPr lang="en-US" dirty="0"/>
          </a:p>
        </p:txBody>
      </p:sp>
      <p:sp>
        <p:nvSpPr>
          <p:cNvPr id="5" name="Slide Number Placeholder 4"/>
          <p:cNvSpPr>
            <a:spLocks noGrp="1"/>
          </p:cNvSpPr>
          <p:nvPr>
            <p:ph type="sldNum" sz="quarter" idx="12"/>
          </p:nvPr>
        </p:nvSpPr>
        <p:spPr/>
        <p:txBody>
          <a:bodyPr/>
          <a:lstStyle/>
          <a:p>
            <a:fld id="{95CBEC59-7FF9-4688-98DF-89832A0C9025}" type="slidenum">
              <a:rPr lang="en-US" smtClean="0"/>
              <a:pPr/>
              <a:t>‹#›</a:t>
            </a:fld>
            <a:endParaRPr lang="en-US" dirty="0"/>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97324069"/>
      </p:ext>
    </p:extLst>
  </p:cSld>
  <p:clrMapOvr>
    <a:masterClrMapping/>
  </p:clrMapOvr>
  <p:hf hd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E5F88F2-B164-4B6F-A4D1-FF377EA65B7F}" type="datetime1">
              <a:rPr lang="en-US" smtClean="0"/>
              <a:t>9/30/2025</a:t>
            </a:fld>
            <a:endParaRPr lang="en-US" dirty="0"/>
          </a:p>
        </p:txBody>
      </p:sp>
      <p:sp>
        <p:nvSpPr>
          <p:cNvPr id="3" name="Footer Placeholder 2"/>
          <p:cNvSpPr>
            <a:spLocks noGrp="1"/>
          </p:cNvSpPr>
          <p:nvPr>
            <p:ph type="ftr" sz="quarter" idx="11"/>
          </p:nvPr>
        </p:nvSpPr>
        <p:spPr/>
        <p:txBody>
          <a:bodyPr/>
          <a:lstStyle/>
          <a:p>
            <a:r>
              <a:rPr lang="en-US"/>
              <a:t>Presentation Title</a:t>
            </a:r>
            <a:endParaRPr lang="en-US" dirty="0"/>
          </a:p>
        </p:txBody>
      </p:sp>
      <p:sp>
        <p:nvSpPr>
          <p:cNvPr id="4" name="Slide Number Placeholder 3"/>
          <p:cNvSpPr>
            <a:spLocks noGrp="1"/>
          </p:cNvSpPr>
          <p:nvPr>
            <p:ph type="sldNum" sz="quarter" idx="12"/>
          </p:nvPr>
        </p:nvSpPr>
        <p:spPr/>
        <p:txBody>
          <a:bodyPr/>
          <a:lstStyle/>
          <a:p>
            <a:fld id="{95CBEC59-7FF9-4688-98DF-89832A0C9025}" type="slidenum">
              <a:rPr lang="en-US" smtClean="0"/>
              <a:pPr/>
              <a:t>‹#›</a:t>
            </a:fld>
            <a:endParaRPr lang="en-US" dirty="0"/>
          </a:p>
        </p:txBody>
      </p:sp>
    </p:spTree>
    <p:extLst>
      <p:ext uri="{BB962C8B-B14F-4D97-AF65-F5344CB8AC3E}">
        <p14:creationId xmlns:p14="http://schemas.microsoft.com/office/powerpoint/2010/main" val="1349831929"/>
      </p:ext>
    </p:extLst>
  </p:cSld>
  <p:clrMapOvr>
    <a:masterClrMapping/>
  </p:clrMapOvr>
  <p:hf hd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E5F88F2-B164-4B6F-A4D1-FF377EA65B7F}" type="datetime1">
              <a:rPr lang="en-US" smtClean="0"/>
              <a:t>9/30/2025</a:t>
            </a:fld>
            <a:endParaRPr lang="en-US" dirty="0"/>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95CBEC59-7FF9-4688-98DF-89832A0C9025}" type="slidenum">
              <a:rPr lang="en-US" smtClean="0"/>
              <a:pPr/>
              <a:t>‹#›</a:t>
            </a:fld>
            <a:endParaRPr lang="en-US" dirty="0"/>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678076213"/>
      </p:ext>
    </p:extLst>
  </p:cSld>
  <p:clrMapOvr>
    <a:masterClrMapping/>
  </p:clrMapOvr>
  <p:hf hd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7E5F88F2-B164-4B6F-A4D1-FF377EA65B7F}" type="datetime1">
              <a:rPr lang="en-US" smtClean="0"/>
              <a:t>9/30/2025</a:t>
            </a:fld>
            <a:endParaRPr lang="en-US" dirty="0"/>
          </a:p>
        </p:txBody>
      </p:sp>
      <p:sp>
        <p:nvSpPr>
          <p:cNvPr id="6" name="Footer Placeholder 5"/>
          <p:cNvSpPr>
            <a:spLocks noGrp="1"/>
          </p:cNvSpPr>
          <p:nvPr>
            <p:ph type="ftr" sz="quarter" idx="11"/>
          </p:nvPr>
        </p:nvSpPr>
        <p:spPr>
          <a:xfrm>
            <a:off x="1447382" y="318640"/>
            <a:ext cx="5541004" cy="320931"/>
          </a:xfrm>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95CBEC59-7FF9-4688-98DF-89832A0C9025}" type="slidenum">
              <a:rPr lang="en-US" smtClean="0"/>
              <a:pPr/>
              <a:t>‹#›</a:t>
            </a:fld>
            <a:endParaRPr lang="en-US" dirty="0"/>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186219763"/>
      </p:ext>
    </p:extLst>
  </p:cSld>
  <p:clrMapOvr>
    <a:masterClrMapping/>
  </p:clrMapOvr>
  <p:hf hdr="0" dt="0"/>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54">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7E5F88F2-B164-4B6F-A4D1-FF377EA65B7F}" type="datetime1">
              <a:rPr lang="en-US" smtClean="0"/>
              <a:t>9/30/2025</a:t>
            </a:fld>
            <a:endParaRPr lang="en-US" dirty="0"/>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r>
              <a:rPr lang="en-US"/>
              <a:t>Presentation Title</a:t>
            </a:r>
            <a:endParaRPr lang="en-US" dirty="0"/>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95CBEC59-7FF9-4688-98DF-89832A0C9025}" type="slidenum">
              <a:rPr lang="en-US" smtClean="0"/>
              <a:pPr/>
              <a:t>‹#›</a:t>
            </a:fld>
            <a:endParaRPr lang="en-US" dirty="0"/>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5371193"/>
      </p:ext>
    </p:extLst>
  </p:cSld>
  <p:clrMap bg1="lt1" tx1="dk1" bg2="lt2" tx2="dk2" accent1="accent1" accent2="accent2" accent3="accent3" accent4="accent4" accent5="accent5" accent6="accent6" hlink="hlink" folHlink="folHlink"/>
  <p:sldLayoutIdLst>
    <p:sldLayoutId id="2147483832" r:id="rId1"/>
    <p:sldLayoutId id="2147483833" r:id="rId2"/>
    <p:sldLayoutId id="2147483834" r:id="rId3"/>
    <p:sldLayoutId id="2147483835" r:id="rId4"/>
    <p:sldLayoutId id="2147483836" r:id="rId5"/>
    <p:sldLayoutId id="2147483837" r:id="rId6"/>
    <p:sldLayoutId id="2147483838" r:id="rId7"/>
    <p:sldLayoutId id="2147483839" r:id="rId8"/>
    <p:sldLayoutId id="2147483840" r:id="rId9"/>
    <p:sldLayoutId id="2147483841" r:id="rId10"/>
    <p:sldLayoutId id="2147483842" r:id="rId11"/>
    <p:sldLayoutId id="2147483843" r:id="rId12"/>
    <p:sldLayoutId id="2147483845" r:id="rId13"/>
    <p:sldLayoutId id="2147483846" r:id="rId14"/>
    <p:sldLayoutId id="2147483847" r:id="rId15"/>
    <p:sldLayoutId id="2147483850" r:id="rId16"/>
    <p:sldLayoutId id="2147483659" r:id="rId17"/>
    <p:sldLayoutId id="2147483661" r:id="rId18"/>
    <p:sldLayoutId id="2147483662" r:id="rId19"/>
    <p:sldLayoutId id="2147483650" r:id="rId20"/>
    <p:sldLayoutId id="2147483663" r:id="rId21"/>
    <p:sldLayoutId id="2147483664" r:id="rId22"/>
    <p:sldLayoutId id="2147483665" r:id="rId23"/>
    <p:sldLayoutId id="2147483651" r:id="rId24"/>
    <p:sldLayoutId id="2147483670" r:id="rId25"/>
    <p:sldLayoutId id="2147483668" r:id="rId26"/>
    <p:sldLayoutId id="2147483671" r:id="rId27"/>
    <p:sldLayoutId id="2147483669" r:id="rId28"/>
    <p:sldLayoutId id="2147483672" r:id="rId29"/>
    <p:sldLayoutId id="2147483673" r:id="rId30"/>
    <p:sldLayoutId id="2147483674" r:id="rId31"/>
    <p:sldLayoutId id="2147483676" r:id="rId32"/>
    <p:sldLayoutId id="2147483677" r:id="rId33"/>
    <p:sldLayoutId id="2147483678" r:id="rId34"/>
    <p:sldLayoutId id="2147483679" r:id="rId35"/>
    <p:sldLayoutId id="2147483681" r:id="rId36"/>
    <p:sldLayoutId id="2147483682" r:id="rId37"/>
    <p:sldLayoutId id="2147483683" r:id="rId38"/>
    <p:sldLayoutId id="2147483684" r:id="rId39"/>
    <p:sldLayoutId id="2147483685" r:id="rId40"/>
    <p:sldLayoutId id="2147483686" r:id="rId41"/>
    <p:sldLayoutId id="2147483687" r:id="rId42"/>
    <p:sldLayoutId id="2147483688" r:id="rId43"/>
    <p:sldLayoutId id="2147483689" r:id="rId44"/>
    <p:sldLayoutId id="2147483690" r:id="rId45"/>
    <p:sldLayoutId id="2147483691" r:id="rId46"/>
    <p:sldLayoutId id="2147483692" r:id="rId47"/>
    <p:sldLayoutId id="2147483697" r:id="rId48"/>
    <p:sldLayoutId id="2147483658" r:id="rId49"/>
    <p:sldLayoutId id="2147483693" r:id="rId50"/>
    <p:sldLayoutId id="2147483695" r:id="rId51"/>
    <p:sldLayoutId id="2147483696" r:id="rId52"/>
  </p:sldLayoutIdLst>
  <p:hf hdr="0" dt="0"/>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1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4.xml"/><Relationship Id="rId4" Type="http://schemas.openxmlformats.org/officeDocument/2006/relationships/image" Target="../media/image20.png"/></Relationships>
</file>

<file path=ppt/slides/_rels/slide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9.xml"/><Relationship Id="rId4" Type="http://schemas.openxmlformats.org/officeDocument/2006/relationships/image" Target="../media/image23.png"/></Relationships>
</file>

<file path=ppt/slides/_rels/slide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FA173-4917-43E5-B91C-3914C1A8D225}"/>
              </a:ext>
            </a:extLst>
          </p:cNvPr>
          <p:cNvSpPr>
            <a:spLocks noGrp="1"/>
          </p:cNvSpPr>
          <p:nvPr>
            <p:ph type="ctrTitle"/>
          </p:nvPr>
        </p:nvSpPr>
        <p:spPr>
          <a:xfrm>
            <a:off x="1700998" y="4999278"/>
            <a:ext cx="10491002" cy="915873"/>
          </a:xfrm>
        </p:spPr>
        <p:txBody>
          <a:bodyPr>
            <a:noAutofit/>
          </a:bodyPr>
          <a:lstStyle/>
          <a:p>
            <a:r>
              <a:rPr lang="en-US" sz="6000"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Aptos Display" panose="020B0004020202020204" pitchFamily="34" charset="0"/>
              </a:rPr>
              <a:t>Energy Consumption Analysis</a:t>
            </a:r>
          </a:p>
        </p:txBody>
      </p:sp>
    </p:spTree>
    <p:extLst>
      <p:ext uri="{BB962C8B-B14F-4D97-AF65-F5344CB8AC3E}">
        <p14:creationId xmlns:p14="http://schemas.microsoft.com/office/powerpoint/2010/main" val="30130681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3C3E112B-2069-4786-AC8C-39589AF875B9}"/>
              </a:ext>
            </a:extLst>
          </p:cNvPr>
          <p:cNvSpPr txBox="1"/>
          <p:nvPr/>
        </p:nvSpPr>
        <p:spPr>
          <a:xfrm>
            <a:off x="1546860" y="474395"/>
            <a:ext cx="9964420" cy="477054"/>
          </a:xfrm>
          <a:prstGeom prst="rect">
            <a:avLst/>
          </a:prstGeom>
          <a:noFill/>
        </p:spPr>
        <p:txBody>
          <a:bodyPr wrap="square">
            <a:spAutoFit/>
          </a:bodyPr>
          <a:lstStyle/>
          <a:p>
            <a:r>
              <a:rPr lang="en-US" sz="2500" b="1" i="0" u="none" strike="noStrike" dirty="0">
                <a:solidFill>
                  <a:srgbClr val="1A1C1E"/>
                </a:solidFill>
                <a:effectLst/>
                <a:latin typeface="Baskerville Old Face" panose="02020602080505020303" pitchFamily="18" charset="0"/>
              </a:rPr>
              <a:t>4.Which energy types contribute most to emissions across all countries?</a:t>
            </a:r>
            <a:endParaRPr lang="en-IN" sz="2500" dirty="0">
              <a:latin typeface="Baskerville Old Face" panose="02020602080505020303" pitchFamily="18" charset="0"/>
            </a:endParaRPr>
          </a:p>
        </p:txBody>
      </p:sp>
      <p:pic>
        <p:nvPicPr>
          <p:cNvPr id="10" name="Picture 9">
            <a:extLst>
              <a:ext uri="{FF2B5EF4-FFF2-40B4-BE49-F238E27FC236}">
                <a16:creationId xmlns:a16="http://schemas.microsoft.com/office/drawing/2014/main" id="{69D471B1-2531-C135-2F1F-CB9D401DF1F9}"/>
              </a:ext>
            </a:extLst>
          </p:cNvPr>
          <p:cNvPicPr>
            <a:picLocks noChangeAspect="1"/>
          </p:cNvPicPr>
          <p:nvPr/>
        </p:nvPicPr>
        <p:blipFill>
          <a:blip r:embed="rId2"/>
          <a:stretch>
            <a:fillRect/>
          </a:stretch>
        </p:blipFill>
        <p:spPr>
          <a:xfrm>
            <a:off x="1919223" y="1268024"/>
            <a:ext cx="8648425" cy="1597096"/>
          </a:xfrm>
          <a:prstGeom prst="rect">
            <a:avLst/>
          </a:prstGeom>
        </p:spPr>
      </p:pic>
      <p:pic>
        <p:nvPicPr>
          <p:cNvPr id="12" name="Picture 11">
            <a:extLst>
              <a:ext uri="{FF2B5EF4-FFF2-40B4-BE49-F238E27FC236}">
                <a16:creationId xmlns:a16="http://schemas.microsoft.com/office/drawing/2014/main" id="{64FC42CC-C894-B544-1A8A-3AFD05FFB39B}"/>
              </a:ext>
            </a:extLst>
          </p:cNvPr>
          <p:cNvPicPr>
            <a:picLocks noChangeAspect="1"/>
          </p:cNvPicPr>
          <p:nvPr/>
        </p:nvPicPr>
        <p:blipFill>
          <a:blip r:embed="rId3"/>
          <a:stretch>
            <a:fillRect/>
          </a:stretch>
        </p:blipFill>
        <p:spPr>
          <a:xfrm>
            <a:off x="3851060" y="3489147"/>
            <a:ext cx="5498383" cy="1007467"/>
          </a:xfrm>
          <a:prstGeom prst="rect">
            <a:avLst/>
          </a:prstGeom>
        </p:spPr>
      </p:pic>
    </p:spTree>
    <p:extLst>
      <p:ext uri="{BB962C8B-B14F-4D97-AF65-F5344CB8AC3E}">
        <p14:creationId xmlns:p14="http://schemas.microsoft.com/office/powerpoint/2010/main" val="41791628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280221AD-F7B6-120F-0673-0D3B48E94AEF}"/>
              </a:ext>
            </a:extLst>
          </p:cNvPr>
          <p:cNvSpPr txBox="1"/>
          <p:nvPr/>
        </p:nvSpPr>
        <p:spPr>
          <a:xfrm>
            <a:off x="2633980" y="358894"/>
            <a:ext cx="7261860" cy="477054"/>
          </a:xfrm>
          <a:prstGeom prst="rect">
            <a:avLst/>
          </a:prstGeom>
          <a:noFill/>
        </p:spPr>
        <p:txBody>
          <a:bodyPr wrap="square">
            <a:spAutoFit/>
          </a:bodyPr>
          <a:lstStyle/>
          <a:p>
            <a:r>
              <a:rPr lang="en-US" sz="2500" b="1" i="0" u="none" strike="noStrike" dirty="0">
                <a:solidFill>
                  <a:srgbClr val="1A1C1E"/>
                </a:solidFill>
                <a:effectLst/>
                <a:latin typeface="Baskerville Old Face" panose="02020602080505020303" pitchFamily="18" charset="0"/>
              </a:rPr>
              <a:t>5.How have global emissions changed year over year?</a:t>
            </a:r>
            <a:endParaRPr lang="en-IN" sz="2500" dirty="0">
              <a:latin typeface="Baskerville Old Face" panose="02020602080505020303" pitchFamily="18" charset="0"/>
            </a:endParaRPr>
          </a:p>
        </p:txBody>
      </p:sp>
      <p:pic>
        <p:nvPicPr>
          <p:cNvPr id="10" name="Picture 9">
            <a:extLst>
              <a:ext uri="{FF2B5EF4-FFF2-40B4-BE49-F238E27FC236}">
                <a16:creationId xmlns:a16="http://schemas.microsoft.com/office/drawing/2014/main" id="{D3C4EC46-823A-8169-81F2-82D9B13493CE}"/>
              </a:ext>
            </a:extLst>
          </p:cNvPr>
          <p:cNvPicPr>
            <a:picLocks noChangeAspect="1"/>
          </p:cNvPicPr>
          <p:nvPr/>
        </p:nvPicPr>
        <p:blipFill>
          <a:blip r:embed="rId2"/>
          <a:stretch>
            <a:fillRect/>
          </a:stretch>
        </p:blipFill>
        <p:spPr>
          <a:xfrm>
            <a:off x="2114876" y="1205490"/>
            <a:ext cx="7962248" cy="1304029"/>
          </a:xfrm>
          <a:prstGeom prst="rect">
            <a:avLst/>
          </a:prstGeom>
        </p:spPr>
      </p:pic>
      <p:pic>
        <p:nvPicPr>
          <p:cNvPr id="12" name="Picture 11">
            <a:extLst>
              <a:ext uri="{FF2B5EF4-FFF2-40B4-BE49-F238E27FC236}">
                <a16:creationId xmlns:a16="http://schemas.microsoft.com/office/drawing/2014/main" id="{26832EB3-6200-80F8-607C-C2826DFBD1E7}"/>
              </a:ext>
            </a:extLst>
          </p:cNvPr>
          <p:cNvPicPr>
            <a:picLocks noChangeAspect="1"/>
          </p:cNvPicPr>
          <p:nvPr/>
        </p:nvPicPr>
        <p:blipFill>
          <a:blip r:embed="rId3"/>
          <a:stretch>
            <a:fillRect/>
          </a:stretch>
        </p:blipFill>
        <p:spPr>
          <a:xfrm>
            <a:off x="4783986" y="2854889"/>
            <a:ext cx="3164519" cy="2555959"/>
          </a:xfrm>
          <a:prstGeom prst="rect">
            <a:avLst/>
          </a:prstGeom>
        </p:spPr>
      </p:pic>
    </p:spTree>
    <p:extLst>
      <p:ext uri="{BB962C8B-B14F-4D97-AF65-F5344CB8AC3E}">
        <p14:creationId xmlns:p14="http://schemas.microsoft.com/office/powerpoint/2010/main" val="37169258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C0EE41DE-D676-389D-CAD4-FABE72DD8F6A}"/>
              </a:ext>
            </a:extLst>
          </p:cNvPr>
          <p:cNvSpPr txBox="1"/>
          <p:nvPr/>
        </p:nvSpPr>
        <p:spPr>
          <a:xfrm>
            <a:off x="2115820" y="321995"/>
            <a:ext cx="8602980" cy="477054"/>
          </a:xfrm>
          <a:prstGeom prst="rect">
            <a:avLst/>
          </a:prstGeom>
          <a:noFill/>
        </p:spPr>
        <p:txBody>
          <a:bodyPr wrap="square">
            <a:spAutoFit/>
          </a:bodyPr>
          <a:lstStyle/>
          <a:p>
            <a:r>
              <a:rPr lang="en-US" sz="2500" b="1" i="0" u="none" strike="noStrike" dirty="0">
                <a:solidFill>
                  <a:srgbClr val="1A1C1E"/>
                </a:solidFill>
                <a:effectLst/>
                <a:latin typeface="Baskerville Old Face" panose="02020602080505020303" pitchFamily="18" charset="0"/>
              </a:rPr>
              <a:t>6.What is the trend in GDP for each country over the given years?</a:t>
            </a:r>
            <a:endParaRPr lang="en-IN" sz="2500" dirty="0">
              <a:latin typeface="Baskerville Old Face" panose="02020602080505020303" pitchFamily="18" charset="0"/>
            </a:endParaRPr>
          </a:p>
        </p:txBody>
      </p:sp>
      <p:pic>
        <p:nvPicPr>
          <p:cNvPr id="10" name="Picture 9">
            <a:extLst>
              <a:ext uri="{FF2B5EF4-FFF2-40B4-BE49-F238E27FC236}">
                <a16:creationId xmlns:a16="http://schemas.microsoft.com/office/drawing/2014/main" id="{45ADB5B0-23FA-E3B6-A212-B5A6A0616714}"/>
              </a:ext>
            </a:extLst>
          </p:cNvPr>
          <p:cNvPicPr>
            <a:picLocks noChangeAspect="1"/>
          </p:cNvPicPr>
          <p:nvPr/>
        </p:nvPicPr>
        <p:blipFill>
          <a:blip r:embed="rId2"/>
          <a:stretch>
            <a:fillRect/>
          </a:stretch>
        </p:blipFill>
        <p:spPr>
          <a:xfrm>
            <a:off x="1558970" y="1060324"/>
            <a:ext cx="9377110" cy="2231515"/>
          </a:xfrm>
          <a:prstGeom prst="rect">
            <a:avLst/>
          </a:prstGeom>
        </p:spPr>
      </p:pic>
      <p:pic>
        <p:nvPicPr>
          <p:cNvPr id="12" name="Picture 11">
            <a:extLst>
              <a:ext uri="{FF2B5EF4-FFF2-40B4-BE49-F238E27FC236}">
                <a16:creationId xmlns:a16="http://schemas.microsoft.com/office/drawing/2014/main" id="{475C9EFE-FCC8-5642-5752-0D7686BCEBDE}"/>
              </a:ext>
            </a:extLst>
          </p:cNvPr>
          <p:cNvPicPr>
            <a:picLocks noChangeAspect="1"/>
          </p:cNvPicPr>
          <p:nvPr/>
        </p:nvPicPr>
        <p:blipFill>
          <a:blip r:embed="rId3"/>
          <a:stretch>
            <a:fillRect/>
          </a:stretch>
        </p:blipFill>
        <p:spPr>
          <a:xfrm>
            <a:off x="3990545" y="3553114"/>
            <a:ext cx="4210910" cy="2940163"/>
          </a:xfrm>
          <a:prstGeom prst="rect">
            <a:avLst/>
          </a:prstGeom>
        </p:spPr>
      </p:pic>
    </p:spTree>
    <p:extLst>
      <p:ext uri="{BB962C8B-B14F-4D97-AF65-F5344CB8AC3E}">
        <p14:creationId xmlns:p14="http://schemas.microsoft.com/office/powerpoint/2010/main" val="28245501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E945A208-744F-7C99-A4B6-45F28A748D4C}"/>
              </a:ext>
            </a:extLst>
          </p:cNvPr>
          <p:cNvSpPr txBox="1"/>
          <p:nvPr/>
        </p:nvSpPr>
        <p:spPr>
          <a:xfrm>
            <a:off x="1729740" y="321995"/>
            <a:ext cx="9314180" cy="477054"/>
          </a:xfrm>
          <a:prstGeom prst="rect">
            <a:avLst/>
          </a:prstGeom>
          <a:noFill/>
        </p:spPr>
        <p:txBody>
          <a:bodyPr wrap="square">
            <a:spAutoFit/>
          </a:bodyPr>
          <a:lstStyle/>
          <a:p>
            <a:r>
              <a:rPr lang="en-US" sz="2500" b="1" i="0" u="none" strike="noStrike" dirty="0">
                <a:solidFill>
                  <a:srgbClr val="1A1C1E"/>
                </a:solidFill>
                <a:effectLst/>
                <a:latin typeface="Baskerville Old Face" panose="02020602080505020303" pitchFamily="18" charset="0"/>
              </a:rPr>
              <a:t>7.How has population growth affected total emissions in each country?</a:t>
            </a:r>
            <a:endParaRPr lang="en-IN" sz="2500" dirty="0">
              <a:latin typeface="Baskerville Old Face" panose="02020602080505020303" pitchFamily="18" charset="0"/>
            </a:endParaRPr>
          </a:p>
        </p:txBody>
      </p:sp>
      <p:pic>
        <p:nvPicPr>
          <p:cNvPr id="10" name="Picture 9">
            <a:extLst>
              <a:ext uri="{FF2B5EF4-FFF2-40B4-BE49-F238E27FC236}">
                <a16:creationId xmlns:a16="http://schemas.microsoft.com/office/drawing/2014/main" id="{933DB327-9B97-BDB4-13BB-03ED18BB3F60}"/>
              </a:ext>
            </a:extLst>
          </p:cNvPr>
          <p:cNvPicPr>
            <a:picLocks noChangeAspect="1"/>
          </p:cNvPicPr>
          <p:nvPr/>
        </p:nvPicPr>
        <p:blipFill>
          <a:blip r:embed="rId2"/>
          <a:stretch>
            <a:fillRect/>
          </a:stretch>
        </p:blipFill>
        <p:spPr>
          <a:xfrm>
            <a:off x="2371545" y="870474"/>
            <a:ext cx="7448909" cy="2289850"/>
          </a:xfrm>
          <a:prstGeom prst="rect">
            <a:avLst/>
          </a:prstGeom>
        </p:spPr>
      </p:pic>
      <p:pic>
        <p:nvPicPr>
          <p:cNvPr id="14" name="Picture 13">
            <a:extLst>
              <a:ext uri="{FF2B5EF4-FFF2-40B4-BE49-F238E27FC236}">
                <a16:creationId xmlns:a16="http://schemas.microsoft.com/office/drawing/2014/main" id="{5A3E5112-C1A5-4B82-DCBD-0D4484788928}"/>
              </a:ext>
            </a:extLst>
          </p:cNvPr>
          <p:cNvPicPr>
            <a:picLocks noChangeAspect="1"/>
          </p:cNvPicPr>
          <p:nvPr/>
        </p:nvPicPr>
        <p:blipFill>
          <a:blip r:embed="rId3"/>
          <a:stretch>
            <a:fillRect/>
          </a:stretch>
        </p:blipFill>
        <p:spPr>
          <a:xfrm>
            <a:off x="3817967" y="3429000"/>
            <a:ext cx="4556065" cy="2778376"/>
          </a:xfrm>
          <a:prstGeom prst="rect">
            <a:avLst/>
          </a:prstGeom>
        </p:spPr>
      </p:pic>
    </p:spTree>
    <p:extLst>
      <p:ext uri="{BB962C8B-B14F-4D97-AF65-F5344CB8AC3E}">
        <p14:creationId xmlns:p14="http://schemas.microsoft.com/office/powerpoint/2010/main" val="13328467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05907217-950D-E4E2-FB50-ABA395F16E55}"/>
              </a:ext>
            </a:extLst>
          </p:cNvPr>
          <p:cNvSpPr txBox="1"/>
          <p:nvPr/>
        </p:nvSpPr>
        <p:spPr>
          <a:xfrm>
            <a:off x="457200" y="230555"/>
            <a:ext cx="11511280" cy="861774"/>
          </a:xfrm>
          <a:prstGeom prst="rect">
            <a:avLst/>
          </a:prstGeom>
          <a:noFill/>
        </p:spPr>
        <p:txBody>
          <a:bodyPr wrap="square">
            <a:spAutoFit/>
          </a:bodyPr>
          <a:lstStyle/>
          <a:p>
            <a:pPr rtl="0">
              <a:buNone/>
            </a:pPr>
            <a:r>
              <a:rPr lang="en-US" sz="2500" b="1" i="0" u="none" strike="noStrike" dirty="0">
                <a:solidFill>
                  <a:srgbClr val="1A1C1E"/>
                </a:solidFill>
                <a:effectLst/>
                <a:latin typeface="Baskerville Old Face" panose="02020602080505020303" pitchFamily="18" charset="0"/>
              </a:rPr>
              <a:t>8.Has energy consumption increased or decreased over the years for </a:t>
            </a:r>
          </a:p>
          <a:p>
            <a:pPr rtl="0">
              <a:buNone/>
            </a:pPr>
            <a:r>
              <a:rPr lang="en-US" sz="2500" b="1" i="0" u="none" strike="noStrike" dirty="0">
                <a:solidFill>
                  <a:srgbClr val="1A1C1E"/>
                </a:solidFill>
                <a:effectLst/>
                <a:latin typeface="Baskerville Old Face" panose="02020602080505020303" pitchFamily="18" charset="0"/>
              </a:rPr>
              <a:t>major economies?</a:t>
            </a:r>
            <a:endParaRPr lang="en-US" sz="2500" b="1" dirty="0">
              <a:effectLst/>
              <a:latin typeface="Baskerville Old Face" panose="02020602080505020303" pitchFamily="18" charset="0"/>
            </a:endParaRPr>
          </a:p>
        </p:txBody>
      </p:sp>
      <p:pic>
        <p:nvPicPr>
          <p:cNvPr id="10" name="Picture 9">
            <a:extLst>
              <a:ext uri="{FF2B5EF4-FFF2-40B4-BE49-F238E27FC236}">
                <a16:creationId xmlns:a16="http://schemas.microsoft.com/office/drawing/2014/main" id="{8ADA1A2B-F8D6-D2B7-9DA3-A53E9F1F7A69}"/>
              </a:ext>
            </a:extLst>
          </p:cNvPr>
          <p:cNvPicPr>
            <a:picLocks noChangeAspect="1"/>
          </p:cNvPicPr>
          <p:nvPr/>
        </p:nvPicPr>
        <p:blipFill>
          <a:blip r:embed="rId2"/>
          <a:stretch>
            <a:fillRect/>
          </a:stretch>
        </p:blipFill>
        <p:spPr>
          <a:xfrm>
            <a:off x="1778808" y="1312341"/>
            <a:ext cx="7209728" cy="994445"/>
          </a:xfrm>
          <a:prstGeom prst="rect">
            <a:avLst/>
          </a:prstGeom>
        </p:spPr>
      </p:pic>
      <p:pic>
        <p:nvPicPr>
          <p:cNvPr id="12" name="Picture 11">
            <a:extLst>
              <a:ext uri="{FF2B5EF4-FFF2-40B4-BE49-F238E27FC236}">
                <a16:creationId xmlns:a16="http://schemas.microsoft.com/office/drawing/2014/main" id="{20ACC879-2203-3000-D424-EE674797933F}"/>
              </a:ext>
            </a:extLst>
          </p:cNvPr>
          <p:cNvPicPr>
            <a:picLocks noChangeAspect="1"/>
          </p:cNvPicPr>
          <p:nvPr/>
        </p:nvPicPr>
        <p:blipFill>
          <a:blip r:embed="rId3"/>
          <a:stretch>
            <a:fillRect/>
          </a:stretch>
        </p:blipFill>
        <p:spPr>
          <a:xfrm>
            <a:off x="3710828" y="3031893"/>
            <a:ext cx="3345688" cy="2290204"/>
          </a:xfrm>
          <a:prstGeom prst="rect">
            <a:avLst/>
          </a:prstGeom>
        </p:spPr>
      </p:pic>
    </p:spTree>
    <p:extLst>
      <p:ext uri="{BB962C8B-B14F-4D97-AF65-F5344CB8AC3E}">
        <p14:creationId xmlns:p14="http://schemas.microsoft.com/office/powerpoint/2010/main" val="40148149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91FC518B-B6BC-9B66-C468-74A5DE684403}"/>
              </a:ext>
            </a:extLst>
          </p:cNvPr>
          <p:cNvSpPr txBox="1"/>
          <p:nvPr/>
        </p:nvSpPr>
        <p:spPr>
          <a:xfrm>
            <a:off x="764540" y="535355"/>
            <a:ext cx="9994900" cy="477054"/>
          </a:xfrm>
          <a:prstGeom prst="rect">
            <a:avLst/>
          </a:prstGeom>
          <a:noFill/>
        </p:spPr>
        <p:txBody>
          <a:bodyPr wrap="square">
            <a:spAutoFit/>
          </a:bodyPr>
          <a:lstStyle/>
          <a:p>
            <a:pPr>
              <a:buNone/>
            </a:pPr>
            <a:r>
              <a:rPr lang="en-US" sz="2500" b="1" i="0" u="none" strike="noStrike" dirty="0">
                <a:solidFill>
                  <a:srgbClr val="1A1C1E"/>
                </a:solidFill>
                <a:effectLst/>
                <a:latin typeface="Baskerville Old Face" panose="02020602080505020303" pitchFamily="18" charset="0"/>
              </a:rPr>
              <a:t>9.What is the average yearly change in emissions per capita for each country?</a:t>
            </a:r>
            <a:endParaRPr lang="en-US" sz="2500" b="1" dirty="0">
              <a:effectLst/>
              <a:latin typeface="Baskerville Old Face" panose="02020602080505020303" pitchFamily="18" charset="0"/>
            </a:endParaRPr>
          </a:p>
        </p:txBody>
      </p:sp>
      <p:pic>
        <p:nvPicPr>
          <p:cNvPr id="10" name="Picture 9">
            <a:extLst>
              <a:ext uri="{FF2B5EF4-FFF2-40B4-BE49-F238E27FC236}">
                <a16:creationId xmlns:a16="http://schemas.microsoft.com/office/drawing/2014/main" id="{79FA43F2-FEB5-7407-95BA-9280F3304235}"/>
              </a:ext>
            </a:extLst>
          </p:cNvPr>
          <p:cNvPicPr>
            <a:picLocks noChangeAspect="1"/>
          </p:cNvPicPr>
          <p:nvPr/>
        </p:nvPicPr>
        <p:blipFill>
          <a:blip r:embed="rId2"/>
          <a:stretch>
            <a:fillRect/>
          </a:stretch>
        </p:blipFill>
        <p:spPr>
          <a:xfrm>
            <a:off x="1488679" y="1251162"/>
            <a:ext cx="8667887" cy="860951"/>
          </a:xfrm>
          <a:prstGeom prst="rect">
            <a:avLst/>
          </a:prstGeom>
        </p:spPr>
      </p:pic>
      <p:pic>
        <p:nvPicPr>
          <p:cNvPr id="12" name="Picture 11">
            <a:extLst>
              <a:ext uri="{FF2B5EF4-FFF2-40B4-BE49-F238E27FC236}">
                <a16:creationId xmlns:a16="http://schemas.microsoft.com/office/drawing/2014/main" id="{D5D3712E-7021-2DCD-2E8B-DC22232DA4EF}"/>
              </a:ext>
            </a:extLst>
          </p:cNvPr>
          <p:cNvPicPr>
            <a:picLocks noChangeAspect="1"/>
          </p:cNvPicPr>
          <p:nvPr/>
        </p:nvPicPr>
        <p:blipFill>
          <a:blip r:embed="rId3"/>
          <a:stretch>
            <a:fillRect/>
          </a:stretch>
        </p:blipFill>
        <p:spPr>
          <a:xfrm>
            <a:off x="3087117" y="2575717"/>
            <a:ext cx="5427422" cy="3442128"/>
          </a:xfrm>
          <a:prstGeom prst="rect">
            <a:avLst/>
          </a:prstGeom>
        </p:spPr>
      </p:pic>
    </p:spTree>
    <p:extLst>
      <p:ext uri="{BB962C8B-B14F-4D97-AF65-F5344CB8AC3E}">
        <p14:creationId xmlns:p14="http://schemas.microsoft.com/office/powerpoint/2010/main" val="33917424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054AF998-A841-946D-3AF6-7CFFF46B7A34}"/>
              </a:ext>
            </a:extLst>
          </p:cNvPr>
          <p:cNvSpPr txBox="1"/>
          <p:nvPr/>
        </p:nvSpPr>
        <p:spPr>
          <a:xfrm>
            <a:off x="1343660" y="409694"/>
            <a:ext cx="9009380" cy="477054"/>
          </a:xfrm>
          <a:prstGeom prst="rect">
            <a:avLst/>
          </a:prstGeom>
          <a:noFill/>
        </p:spPr>
        <p:txBody>
          <a:bodyPr wrap="square">
            <a:spAutoFit/>
          </a:bodyPr>
          <a:lstStyle/>
          <a:p>
            <a:pPr rtl="0">
              <a:buNone/>
            </a:pPr>
            <a:r>
              <a:rPr lang="en-US" sz="2500" b="1" i="0" u="none" strike="noStrike" dirty="0">
                <a:solidFill>
                  <a:srgbClr val="1A1C1E"/>
                </a:solidFill>
                <a:effectLst/>
                <a:latin typeface="Baskerville Old Face" panose="02020602080505020303" pitchFamily="18" charset="0"/>
              </a:rPr>
              <a:t>10.What is the emission-to-GDP ratio for each country by year?</a:t>
            </a:r>
            <a:endParaRPr lang="en-US" sz="2500" b="1" dirty="0">
              <a:effectLst/>
              <a:latin typeface="Baskerville Old Face" panose="02020602080505020303" pitchFamily="18" charset="0"/>
            </a:endParaRPr>
          </a:p>
        </p:txBody>
      </p:sp>
      <p:pic>
        <p:nvPicPr>
          <p:cNvPr id="10" name="Picture 9">
            <a:extLst>
              <a:ext uri="{FF2B5EF4-FFF2-40B4-BE49-F238E27FC236}">
                <a16:creationId xmlns:a16="http://schemas.microsoft.com/office/drawing/2014/main" id="{EC4CE94F-EFC7-E1D2-5CCE-9ECD1784498F}"/>
              </a:ext>
            </a:extLst>
          </p:cNvPr>
          <p:cNvPicPr>
            <a:picLocks noChangeAspect="1"/>
          </p:cNvPicPr>
          <p:nvPr/>
        </p:nvPicPr>
        <p:blipFill>
          <a:blip r:embed="rId2"/>
          <a:stretch>
            <a:fillRect/>
          </a:stretch>
        </p:blipFill>
        <p:spPr>
          <a:xfrm>
            <a:off x="2053532" y="1135923"/>
            <a:ext cx="7079686" cy="1729197"/>
          </a:xfrm>
          <a:prstGeom prst="rect">
            <a:avLst/>
          </a:prstGeom>
        </p:spPr>
      </p:pic>
      <p:pic>
        <p:nvPicPr>
          <p:cNvPr id="12" name="Picture 11">
            <a:extLst>
              <a:ext uri="{FF2B5EF4-FFF2-40B4-BE49-F238E27FC236}">
                <a16:creationId xmlns:a16="http://schemas.microsoft.com/office/drawing/2014/main" id="{B1BBEBBE-1CC2-332C-D7D2-06851BE85071}"/>
              </a:ext>
            </a:extLst>
          </p:cNvPr>
          <p:cNvPicPr>
            <a:picLocks noChangeAspect="1"/>
          </p:cNvPicPr>
          <p:nvPr/>
        </p:nvPicPr>
        <p:blipFill>
          <a:blip r:embed="rId3"/>
          <a:stretch>
            <a:fillRect/>
          </a:stretch>
        </p:blipFill>
        <p:spPr>
          <a:xfrm>
            <a:off x="3027054" y="3230719"/>
            <a:ext cx="5704008" cy="2956721"/>
          </a:xfrm>
          <a:prstGeom prst="rect">
            <a:avLst/>
          </a:prstGeom>
        </p:spPr>
      </p:pic>
    </p:spTree>
    <p:extLst>
      <p:ext uri="{BB962C8B-B14F-4D97-AF65-F5344CB8AC3E}">
        <p14:creationId xmlns:p14="http://schemas.microsoft.com/office/powerpoint/2010/main" val="21404849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9A8320C8-FFEF-A46C-8BB9-C0819D567D3A}"/>
              </a:ext>
            </a:extLst>
          </p:cNvPr>
          <p:cNvSpPr txBox="1"/>
          <p:nvPr/>
        </p:nvSpPr>
        <p:spPr>
          <a:xfrm>
            <a:off x="154940" y="382955"/>
            <a:ext cx="11376660" cy="477054"/>
          </a:xfrm>
          <a:prstGeom prst="rect">
            <a:avLst/>
          </a:prstGeom>
          <a:noFill/>
        </p:spPr>
        <p:txBody>
          <a:bodyPr wrap="square">
            <a:spAutoFit/>
          </a:bodyPr>
          <a:lstStyle/>
          <a:p>
            <a:pPr>
              <a:buNone/>
            </a:pPr>
            <a:r>
              <a:rPr lang="en-US" sz="2500" b="1" i="0" u="none" strike="noStrike" dirty="0">
                <a:solidFill>
                  <a:srgbClr val="1A1C1E"/>
                </a:solidFill>
                <a:effectLst/>
                <a:latin typeface="Baskerville Old Face" panose="02020602080505020303" pitchFamily="18" charset="0"/>
              </a:rPr>
              <a:t>11.What is the energy consumption per capita for each country over the last decade?</a:t>
            </a:r>
            <a:endParaRPr lang="en-US" sz="2500" b="1" dirty="0">
              <a:effectLst/>
              <a:latin typeface="Baskerville Old Face" panose="02020602080505020303" pitchFamily="18" charset="0"/>
            </a:endParaRPr>
          </a:p>
        </p:txBody>
      </p:sp>
      <p:pic>
        <p:nvPicPr>
          <p:cNvPr id="10" name="Picture 9">
            <a:extLst>
              <a:ext uri="{FF2B5EF4-FFF2-40B4-BE49-F238E27FC236}">
                <a16:creationId xmlns:a16="http://schemas.microsoft.com/office/drawing/2014/main" id="{C17E1FCE-C7B5-14B3-BA30-30516F02D39B}"/>
              </a:ext>
            </a:extLst>
          </p:cNvPr>
          <p:cNvPicPr>
            <a:picLocks noChangeAspect="1"/>
          </p:cNvPicPr>
          <p:nvPr/>
        </p:nvPicPr>
        <p:blipFill>
          <a:blip r:embed="rId2"/>
          <a:stretch>
            <a:fillRect/>
          </a:stretch>
        </p:blipFill>
        <p:spPr>
          <a:xfrm>
            <a:off x="1125042" y="973996"/>
            <a:ext cx="9360078" cy="1758941"/>
          </a:xfrm>
          <a:prstGeom prst="rect">
            <a:avLst/>
          </a:prstGeom>
        </p:spPr>
      </p:pic>
      <p:pic>
        <p:nvPicPr>
          <p:cNvPr id="12" name="Picture 11">
            <a:extLst>
              <a:ext uri="{FF2B5EF4-FFF2-40B4-BE49-F238E27FC236}">
                <a16:creationId xmlns:a16="http://schemas.microsoft.com/office/drawing/2014/main" id="{AFC924EC-F449-E8FE-B585-C16A7B147692}"/>
              </a:ext>
            </a:extLst>
          </p:cNvPr>
          <p:cNvPicPr>
            <a:picLocks noChangeAspect="1"/>
          </p:cNvPicPr>
          <p:nvPr/>
        </p:nvPicPr>
        <p:blipFill>
          <a:blip r:embed="rId3"/>
          <a:stretch>
            <a:fillRect/>
          </a:stretch>
        </p:blipFill>
        <p:spPr>
          <a:xfrm>
            <a:off x="3752280" y="3206576"/>
            <a:ext cx="4416360" cy="3029693"/>
          </a:xfrm>
          <a:prstGeom prst="rect">
            <a:avLst/>
          </a:prstGeom>
        </p:spPr>
      </p:pic>
    </p:spTree>
    <p:extLst>
      <p:ext uri="{BB962C8B-B14F-4D97-AF65-F5344CB8AC3E}">
        <p14:creationId xmlns:p14="http://schemas.microsoft.com/office/powerpoint/2010/main" val="22016145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46211643-2312-8AB6-4207-E12ACDF475B2}"/>
              </a:ext>
            </a:extLst>
          </p:cNvPr>
          <p:cNvSpPr txBox="1"/>
          <p:nvPr/>
        </p:nvSpPr>
        <p:spPr>
          <a:xfrm>
            <a:off x="601980" y="562094"/>
            <a:ext cx="9527540" cy="477054"/>
          </a:xfrm>
          <a:prstGeom prst="rect">
            <a:avLst/>
          </a:prstGeom>
          <a:noFill/>
        </p:spPr>
        <p:txBody>
          <a:bodyPr wrap="square">
            <a:spAutoFit/>
          </a:bodyPr>
          <a:lstStyle/>
          <a:p>
            <a:pPr>
              <a:buNone/>
            </a:pPr>
            <a:r>
              <a:rPr lang="en-US" sz="2500" b="1" i="0" u="none" strike="noStrike" dirty="0">
                <a:solidFill>
                  <a:srgbClr val="1A1C1E"/>
                </a:solidFill>
                <a:effectLst/>
                <a:latin typeface="Baskerville Old Face" panose="02020602080505020303" pitchFamily="18" charset="0"/>
              </a:rPr>
              <a:t>12.How does energy production per capita vary across countries?</a:t>
            </a:r>
            <a:endParaRPr lang="en-US" sz="2500" b="1" dirty="0">
              <a:effectLst/>
              <a:latin typeface="Baskerville Old Face" panose="02020602080505020303" pitchFamily="18" charset="0"/>
            </a:endParaRPr>
          </a:p>
        </p:txBody>
      </p:sp>
      <p:pic>
        <p:nvPicPr>
          <p:cNvPr id="10" name="Picture 9">
            <a:extLst>
              <a:ext uri="{FF2B5EF4-FFF2-40B4-BE49-F238E27FC236}">
                <a16:creationId xmlns:a16="http://schemas.microsoft.com/office/drawing/2014/main" id="{BC216536-0E8A-9B8A-904D-7A6302E05003}"/>
              </a:ext>
            </a:extLst>
          </p:cNvPr>
          <p:cNvPicPr>
            <a:picLocks noChangeAspect="1"/>
          </p:cNvPicPr>
          <p:nvPr/>
        </p:nvPicPr>
        <p:blipFill>
          <a:blip r:embed="rId2"/>
          <a:stretch>
            <a:fillRect/>
          </a:stretch>
        </p:blipFill>
        <p:spPr>
          <a:xfrm>
            <a:off x="1519054" y="1191486"/>
            <a:ext cx="8428256" cy="1531394"/>
          </a:xfrm>
          <a:prstGeom prst="rect">
            <a:avLst/>
          </a:prstGeom>
        </p:spPr>
      </p:pic>
      <p:pic>
        <p:nvPicPr>
          <p:cNvPr id="12" name="Picture 11">
            <a:extLst>
              <a:ext uri="{FF2B5EF4-FFF2-40B4-BE49-F238E27FC236}">
                <a16:creationId xmlns:a16="http://schemas.microsoft.com/office/drawing/2014/main" id="{88F39BB2-E9AA-22FE-00B1-709EE959C8D1}"/>
              </a:ext>
            </a:extLst>
          </p:cNvPr>
          <p:cNvPicPr>
            <a:picLocks noChangeAspect="1"/>
          </p:cNvPicPr>
          <p:nvPr/>
        </p:nvPicPr>
        <p:blipFill>
          <a:blip r:embed="rId3"/>
          <a:stretch>
            <a:fillRect/>
          </a:stretch>
        </p:blipFill>
        <p:spPr>
          <a:xfrm>
            <a:off x="3603340" y="3004011"/>
            <a:ext cx="4985320" cy="3446316"/>
          </a:xfrm>
          <a:prstGeom prst="rect">
            <a:avLst/>
          </a:prstGeom>
        </p:spPr>
      </p:pic>
    </p:spTree>
    <p:extLst>
      <p:ext uri="{BB962C8B-B14F-4D97-AF65-F5344CB8AC3E}">
        <p14:creationId xmlns:p14="http://schemas.microsoft.com/office/powerpoint/2010/main" val="198510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62287CDB-C484-C3BD-EB7C-934F158D71E1}"/>
              </a:ext>
            </a:extLst>
          </p:cNvPr>
          <p:cNvSpPr txBox="1"/>
          <p:nvPr/>
        </p:nvSpPr>
        <p:spPr>
          <a:xfrm>
            <a:off x="358140" y="565835"/>
            <a:ext cx="9740900" cy="477054"/>
          </a:xfrm>
          <a:prstGeom prst="rect">
            <a:avLst/>
          </a:prstGeom>
          <a:noFill/>
        </p:spPr>
        <p:txBody>
          <a:bodyPr wrap="square">
            <a:spAutoFit/>
          </a:bodyPr>
          <a:lstStyle/>
          <a:p>
            <a:pPr>
              <a:buNone/>
            </a:pPr>
            <a:r>
              <a:rPr lang="en-US" sz="2500" b="1" i="0" u="none" strike="noStrike" dirty="0">
                <a:solidFill>
                  <a:srgbClr val="1A1C1E"/>
                </a:solidFill>
                <a:effectLst/>
                <a:latin typeface="Baskerville Old Face" panose="02020602080505020303" pitchFamily="18" charset="0"/>
              </a:rPr>
              <a:t>13.Which countries have the highest energy consumption relative to GDP?</a:t>
            </a:r>
            <a:endParaRPr lang="en-US" sz="2500" b="1" dirty="0">
              <a:effectLst/>
              <a:latin typeface="Baskerville Old Face" panose="02020602080505020303" pitchFamily="18" charset="0"/>
            </a:endParaRPr>
          </a:p>
        </p:txBody>
      </p:sp>
      <p:pic>
        <p:nvPicPr>
          <p:cNvPr id="10" name="Picture 9">
            <a:extLst>
              <a:ext uri="{FF2B5EF4-FFF2-40B4-BE49-F238E27FC236}">
                <a16:creationId xmlns:a16="http://schemas.microsoft.com/office/drawing/2014/main" id="{E07DD02D-3677-B692-CE34-DAB867CD2D9A}"/>
              </a:ext>
            </a:extLst>
          </p:cNvPr>
          <p:cNvPicPr>
            <a:picLocks noChangeAspect="1"/>
          </p:cNvPicPr>
          <p:nvPr/>
        </p:nvPicPr>
        <p:blipFill>
          <a:blip r:embed="rId2"/>
          <a:stretch>
            <a:fillRect/>
          </a:stretch>
        </p:blipFill>
        <p:spPr>
          <a:xfrm>
            <a:off x="1632914" y="1129238"/>
            <a:ext cx="7657544" cy="1908602"/>
          </a:xfrm>
          <a:prstGeom prst="rect">
            <a:avLst/>
          </a:prstGeom>
        </p:spPr>
      </p:pic>
      <p:pic>
        <p:nvPicPr>
          <p:cNvPr id="12" name="Picture 11">
            <a:extLst>
              <a:ext uri="{FF2B5EF4-FFF2-40B4-BE49-F238E27FC236}">
                <a16:creationId xmlns:a16="http://schemas.microsoft.com/office/drawing/2014/main" id="{5FDD5772-E471-A950-0214-C05F2E1DBF60}"/>
              </a:ext>
            </a:extLst>
          </p:cNvPr>
          <p:cNvPicPr>
            <a:picLocks noChangeAspect="1"/>
          </p:cNvPicPr>
          <p:nvPr/>
        </p:nvPicPr>
        <p:blipFill>
          <a:blip r:embed="rId3"/>
          <a:stretch>
            <a:fillRect/>
          </a:stretch>
        </p:blipFill>
        <p:spPr>
          <a:xfrm>
            <a:off x="3344605" y="3429000"/>
            <a:ext cx="4821413" cy="3039857"/>
          </a:xfrm>
          <a:prstGeom prst="rect">
            <a:avLst/>
          </a:prstGeom>
        </p:spPr>
      </p:pic>
    </p:spTree>
    <p:extLst>
      <p:ext uri="{BB962C8B-B14F-4D97-AF65-F5344CB8AC3E}">
        <p14:creationId xmlns:p14="http://schemas.microsoft.com/office/powerpoint/2010/main" val="40933050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2210EA-6957-BBE7-734D-D7FB633704EE}"/>
              </a:ext>
            </a:extLst>
          </p:cNvPr>
          <p:cNvSpPr>
            <a:spLocks noGrp="1"/>
          </p:cNvSpPr>
          <p:nvPr>
            <p:ph type="ctrTitle"/>
          </p:nvPr>
        </p:nvSpPr>
        <p:spPr>
          <a:xfrm>
            <a:off x="2432518" y="1565112"/>
            <a:ext cx="8807116" cy="968528"/>
          </a:xfrm>
        </p:spPr>
        <p:txBody>
          <a:bodyPr/>
          <a:lstStyle/>
          <a:p>
            <a:r>
              <a:rPr lang="en-US" dirty="0"/>
              <a:t>Introduction</a:t>
            </a:r>
            <a:endParaRPr lang="en-IN" dirty="0"/>
          </a:p>
        </p:txBody>
      </p:sp>
      <p:sp>
        <p:nvSpPr>
          <p:cNvPr id="7" name="TextBox 6">
            <a:extLst>
              <a:ext uri="{FF2B5EF4-FFF2-40B4-BE49-F238E27FC236}">
                <a16:creationId xmlns:a16="http://schemas.microsoft.com/office/drawing/2014/main" id="{B84A31E9-80D8-6B55-BF37-8D42AB3D01C9}"/>
              </a:ext>
            </a:extLst>
          </p:cNvPr>
          <p:cNvSpPr txBox="1"/>
          <p:nvPr/>
        </p:nvSpPr>
        <p:spPr>
          <a:xfrm>
            <a:off x="140636" y="2533640"/>
            <a:ext cx="11704320" cy="3554819"/>
          </a:xfrm>
          <a:prstGeom prst="rect">
            <a:avLst/>
          </a:prstGeom>
          <a:noFill/>
        </p:spPr>
        <p:txBody>
          <a:bodyPr wrap="square">
            <a:spAutoFit/>
          </a:bodyPr>
          <a:lstStyle/>
          <a:p>
            <a:pPr algn="just">
              <a:buNone/>
            </a:pPr>
            <a:r>
              <a:rPr lang="en-US" sz="2500" dirty="0">
                <a:latin typeface="Baskerville Old Face" panose="02020602080505020303" pitchFamily="18" charset="0"/>
              </a:rPr>
              <a:t>This project focuses on </a:t>
            </a:r>
            <a:r>
              <a:rPr lang="en-US" sz="2500" b="1" dirty="0">
                <a:latin typeface="Baskerville Old Face" panose="02020602080505020303" pitchFamily="18" charset="0"/>
              </a:rPr>
              <a:t>Worldwide Energy Consumption Analysis</a:t>
            </a:r>
            <a:r>
              <a:rPr lang="en-US" sz="2500" dirty="0">
                <a:latin typeface="Baskerville Old Face" panose="02020602080505020303" pitchFamily="18" charset="0"/>
              </a:rPr>
              <a:t> using a structured dataset provided by the </a:t>
            </a:r>
            <a:r>
              <a:rPr lang="en-US" sz="2500" b="1" dirty="0">
                <a:latin typeface="Baskerville Old Face" panose="02020602080505020303" pitchFamily="18" charset="0"/>
              </a:rPr>
              <a:t>EIA (Energy Information Administration)</a:t>
            </a:r>
            <a:r>
              <a:rPr lang="en-US" sz="2500" dirty="0">
                <a:latin typeface="Baskerville Old Face" panose="02020602080505020303" pitchFamily="18" charset="0"/>
              </a:rPr>
              <a:t>. The dataset includes key aspects such as </a:t>
            </a:r>
            <a:r>
              <a:rPr lang="en-US" sz="2500" b="1" dirty="0">
                <a:latin typeface="Baskerville Old Face" panose="02020602080505020303" pitchFamily="18" charset="0"/>
              </a:rPr>
              <a:t>energy consumption, production, emissions, GDP, and population</a:t>
            </a:r>
            <a:r>
              <a:rPr lang="en-US" sz="2500" dirty="0">
                <a:latin typeface="Baskerville Old Face" panose="02020602080505020303" pitchFamily="18" charset="0"/>
              </a:rPr>
              <a:t> across different countries.</a:t>
            </a:r>
          </a:p>
          <a:p>
            <a:pPr algn="just">
              <a:buNone/>
            </a:pPr>
            <a:endParaRPr lang="en-US" sz="2500" dirty="0">
              <a:latin typeface="Baskerville Old Face" panose="02020602080505020303" pitchFamily="18" charset="0"/>
            </a:endParaRPr>
          </a:p>
          <a:p>
            <a:pPr algn="just">
              <a:buNone/>
            </a:pPr>
            <a:r>
              <a:rPr lang="en-US" sz="2500" dirty="0">
                <a:latin typeface="Baskerville Old Face" panose="02020602080505020303" pitchFamily="18" charset="0"/>
              </a:rPr>
              <a:t>The main objective of this project is to explore the relationship between </a:t>
            </a:r>
            <a:r>
              <a:rPr lang="en-US" sz="2500" b="1" dirty="0">
                <a:latin typeface="Baskerville Old Face" panose="02020602080505020303" pitchFamily="18" charset="0"/>
              </a:rPr>
              <a:t>economic growth, energy usage, and environmental impact</a:t>
            </a:r>
            <a:r>
              <a:rPr lang="en-US" sz="2500" dirty="0">
                <a:latin typeface="Baskerville Old Face" panose="02020602080505020303" pitchFamily="18" charset="0"/>
              </a:rPr>
              <a:t>. By analyzing patterns of energy production and consumption, emissions, and per capita trends, we aim to understand how countries balance their </a:t>
            </a:r>
            <a:r>
              <a:rPr lang="en-US" sz="2500" b="1" dirty="0">
                <a:latin typeface="Baskerville Old Face" panose="02020602080505020303" pitchFamily="18" charset="0"/>
              </a:rPr>
              <a:t>energy demands with sustainability goals</a:t>
            </a:r>
            <a:r>
              <a:rPr lang="en-US" sz="2500" dirty="0">
                <a:latin typeface="Baskerville Old Face" panose="02020602080505020303" pitchFamily="18" charset="0"/>
              </a:rPr>
              <a:t>.</a:t>
            </a:r>
          </a:p>
        </p:txBody>
      </p:sp>
    </p:spTree>
    <p:extLst>
      <p:ext uri="{BB962C8B-B14F-4D97-AF65-F5344CB8AC3E}">
        <p14:creationId xmlns:p14="http://schemas.microsoft.com/office/powerpoint/2010/main" val="39876981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8A6A533A-66B8-02B0-34C9-48536FBEE754}"/>
              </a:ext>
            </a:extLst>
          </p:cNvPr>
          <p:cNvSpPr txBox="1"/>
          <p:nvPr/>
        </p:nvSpPr>
        <p:spPr>
          <a:xfrm>
            <a:off x="185420" y="393115"/>
            <a:ext cx="10533380" cy="477054"/>
          </a:xfrm>
          <a:prstGeom prst="rect">
            <a:avLst/>
          </a:prstGeom>
          <a:noFill/>
        </p:spPr>
        <p:txBody>
          <a:bodyPr wrap="square">
            <a:spAutoFit/>
          </a:bodyPr>
          <a:lstStyle/>
          <a:p>
            <a:pPr>
              <a:buNone/>
            </a:pPr>
            <a:r>
              <a:rPr lang="en-US" sz="2500" b="1" i="0" u="none" strike="noStrike" dirty="0">
                <a:solidFill>
                  <a:srgbClr val="1A1C1E"/>
                </a:solidFill>
                <a:effectLst/>
                <a:latin typeface="Baskerville Old Face" panose="02020602080505020303" pitchFamily="18" charset="0"/>
              </a:rPr>
              <a:t>14.What is the correlation between GDP growth and energy production growth?</a:t>
            </a:r>
            <a:endParaRPr lang="en-US" sz="2500" b="1" dirty="0">
              <a:effectLst/>
              <a:latin typeface="Baskerville Old Face" panose="02020602080505020303" pitchFamily="18" charset="0"/>
            </a:endParaRPr>
          </a:p>
        </p:txBody>
      </p:sp>
      <p:pic>
        <p:nvPicPr>
          <p:cNvPr id="10" name="Picture 9">
            <a:extLst>
              <a:ext uri="{FF2B5EF4-FFF2-40B4-BE49-F238E27FC236}">
                <a16:creationId xmlns:a16="http://schemas.microsoft.com/office/drawing/2014/main" id="{2E08B46C-71C7-6739-CBF2-F1677A95E140}"/>
              </a:ext>
            </a:extLst>
          </p:cNvPr>
          <p:cNvPicPr>
            <a:picLocks noChangeAspect="1"/>
          </p:cNvPicPr>
          <p:nvPr/>
        </p:nvPicPr>
        <p:blipFill>
          <a:blip r:embed="rId2"/>
          <a:stretch>
            <a:fillRect/>
          </a:stretch>
        </p:blipFill>
        <p:spPr>
          <a:xfrm>
            <a:off x="2412976" y="998857"/>
            <a:ext cx="6324964" cy="1664464"/>
          </a:xfrm>
          <a:prstGeom prst="rect">
            <a:avLst/>
          </a:prstGeom>
        </p:spPr>
      </p:pic>
      <p:pic>
        <p:nvPicPr>
          <p:cNvPr id="12" name="Picture 11">
            <a:extLst>
              <a:ext uri="{FF2B5EF4-FFF2-40B4-BE49-F238E27FC236}">
                <a16:creationId xmlns:a16="http://schemas.microsoft.com/office/drawing/2014/main" id="{BED159E8-6908-CE21-2D92-0920F530DBC0}"/>
              </a:ext>
            </a:extLst>
          </p:cNvPr>
          <p:cNvPicPr>
            <a:picLocks noChangeAspect="1"/>
          </p:cNvPicPr>
          <p:nvPr/>
        </p:nvPicPr>
        <p:blipFill>
          <a:blip r:embed="rId3"/>
          <a:stretch>
            <a:fillRect/>
          </a:stretch>
        </p:blipFill>
        <p:spPr>
          <a:xfrm>
            <a:off x="3017179" y="3191654"/>
            <a:ext cx="5486741" cy="2796952"/>
          </a:xfrm>
          <a:prstGeom prst="rect">
            <a:avLst/>
          </a:prstGeom>
        </p:spPr>
      </p:pic>
    </p:spTree>
    <p:extLst>
      <p:ext uri="{BB962C8B-B14F-4D97-AF65-F5344CB8AC3E}">
        <p14:creationId xmlns:p14="http://schemas.microsoft.com/office/powerpoint/2010/main" val="21744145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4AB4B449-F88F-04F8-73B2-28A74D8A6734}"/>
              </a:ext>
            </a:extLst>
          </p:cNvPr>
          <p:cNvSpPr txBox="1"/>
          <p:nvPr/>
        </p:nvSpPr>
        <p:spPr>
          <a:xfrm>
            <a:off x="0" y="484555"/>
            <a:ext cx="11407140" cy="477054"/>
          </a:xfrm>
          <a:prstGeom prst="rect">
            <a:avLst/>
          </a:prstGeom>
          <a:noFill/>
        </p:spPr>
        <p:txBody>
          <a:bodyPr wrap="square">
            <a:spAutoFit/>
          </a:bodyPr>
          <a:lstStyle/>
          <a:p>
            <a:pPr rtl="0">
              <a:buNone/>
            </a:pPr>
            <a:r>
              <a:rPr lang="en-US" sz="2500" b="1" i="0" u="none" strike="noStrike" dirty="0">
                <a:solidFill>
                  <a:srgbClr val="1A1C1E"/>
                </a:solidFill>
                <a:effectLst/>
                <a:latin typeface="Baskerville Old Face" panose="02020602080505020303" pitchFamily="18" charset="0"/>
              </a:rPr>
              <a:t>15.What are the top 10 countries by population and how do their emissions compare?</a:t>
            </a:r>
            <a:endParaRPr lang="en-US" sz="2500" b="1" dirty="0">
              <a:effectLst/>
              <a:latin typeface="Baskerville Old Face" panose="02020602080505020303" pitchFamily="18" charset="0"/>
            </a:endParaRPr>
          </a:p>
        </p:txBody>
      </p:sp>
      <p:pic>
        <p:nvPicPr>
          <p:cNvPr id="10" name="Picture 9">
            <a:extLst>
              <a:ext uri="{FF2B5EF4-FFF2-40B4-BE49-F238E27FC236}">
                <a16:creationId xmlns:a16="http://schemas.microsoft.com/office/drawing/2014/main" id="{E596E5DA-7AC2-B0E1-6476-CB275C2FB10F}"/>
              </a:ext>
            </a:extLst>
          </p:cNvPr>
          <p:cNvPicPr>
            <a:picLocks noChangeAspect="1"/>
          </p:cNvPicPr>
          <p:nvPr/>
        </p:nvPicPr>
        <p:blipFill>
          <a:blip r:embed="rId2"/>
          <a:stretch>
            <a:fillRect/>
          </a:stretch>
        </p:blipFill>
        <p:spPr>
          <a:xfrm>
            <a:off x="2111936" y="1055867"/>
            <a:ext cx="6879664" cy="2406131"/>
          </a:xfrm>
          <a:prstGeom prst="rect">
            <a:avLst/>
          </a:prstGeom>
        </p:spPr>
      </p:pic>
      <p:pic>
        <p:nvPicPr>
          <p:cNvPr id="12" name="Picture 11">
            <a:extLst>
              <a:ext uri="{FF2B5EF4-FFF2-40B4-BE49-F238E27FC236}">
                <a16:creationId xmlns:a16="http://schemas.microsoft.com/office/drawing/2014/main" id="{5F39AA42-1E6E-9F6B-8315-A8B9499A7577}"/>
              </a:ext>
            </a:extLst>
          </p:cNvPr>
          <p:cNvPicPr>
            <a:picLocks noChangeAspect="1"/>
          </p:cNvPicPr>
          <p:nvPr/>
        </p:nvPicPr>
        <p:blipFill>
          <a:blip r:embed="rId3"/>
          <a:stretch>
            <a:fillRect/>
          </a:stretch>
        </p:blipFill>
        <p:spPr>
          <a:xfrm>
            <a:off x="3851313" y="3658073"/>
            <a:ext cx="4489373" cy="3009497"/>
          </a:xfrm>
          <a:prstGeom prst="rect">
            <a:avLst/>
          </a:prstGeom>
        </p:spPr>
      </p:pic>
    </p:spTree>
    <p:extLst>
      <p:ext uri="{BB962C8B-B14F-4D97-AF65-F5344CB8AC3E}">
        <p14:creationId xmlns:p14="http://schemas.microsoft.com/office/powerpoint/2010/main" val="8558691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085CCEE6-FC88-59B6-D252-7ADB1C5C9DC2}"/>
              </a:ext>
            </a:extLst>
          </p:cNvPr>
          <p:cNvPicPr>
            <a:picLocks noChangeAspect="1"/>
          </p:cNvPicPr>
          <p:nvPr/>
        </p:nvPicPr>
        <p:blipFill>
          <a:blip r:embed="rId2"/>
          <a:stretch>
            <a:fillRect/>
          </a:stretch>
        </p:blipFill>
        <p:spPr>
          <a:xfrm>
            <a:off x="1589518" y="1547549"/>
            <a:ext cx="9017521" cy="1564264"/>
          </a:xfrm>
          <a:prstGeom prst="rect">
            <a:avLst/>
          </a:prstGeom>
        </p:spPr>
      </p:pic>
      <p:pic>
        <p:nvPicPr>
          <p:cNvPr id="12" name="Picture 11">
            <a:extLst>
              <a:ext uri="{FF2B5EF4-FFF2-40B4-BE49-F238E27FC236}">
                <a16:creationId xmlns:a16="http://schemas.microsoft.com/office/drawing/2014/main" id="{903ACB0A-5AB7-F6A6-A138-10D9E396FB26}"/>
              </a:ext>
            </a:extLst>
          </p:cNvPr>
          <p:cNvPicPr>
            <a:picLocks noChangeAspect="1"/>
          </p:cNvPicPr>
          <p:nvPr/>
        </p:nvPicPr>
        <p:blipFill>
          <a:blip r:embed="rId3"/>
          <a:stretch>
            <a:fillRect/>
          </a:stretch>
        </p:blipFill>
        <p:spPr>
          <a:xfrm>
            <a:off x="4676752" y="3302873"/>
            <a:ext cx="2838495" cy="3372340"/>
          </a:xfrm>
          <a:prstGeom prst="rect">
            <a:avLst/>
          </a:prstGeom>
        </p:spPr>
      </p:pic>
      <p:sp>
        <p:nvSpPr>
          <p:cNvPr id="14" name="TextBox 13">
            <a:extLst>
              <a:ext uri="{FF2B5EF4-FFF2-40B4-BE49-F238E27FC236}">
                <a16:creationId xmlns:a16="http://schemas.microsoft.com/office/drawing/2014/main" id="{7EAD5CDC-3DCD-3035-161B-292A6CE6AD5B}"/>
              </a:ext>
            </a:extLst>
          </p:cNvPr>
          <p:cNvSpPr txBox="1"/>
          <p:nvPr/>
        </p:nvSpPr>
        <p:spPr>
          <a:xfrm>
            <a:off x="1394459" y="389374"/>
            <a:ext cx="9212580" cy="477054"/>
          </a:xfrm>
          <a:prstGeom prst="rect">
            <a:avLst/>
          </a:prstGeom>
          <a:noFill/>
        </p:spPr>
        <p:txBody>
          <a:bodyPr wrap="square">
            <a:spAutoFit/>
          </a:bodyPr>
          <a:lstStyle/>
          <a:p>
            <a:pPr rtl="0">
              <a:buNone/>
            </a:pPr>
            <a:r>
              <a:rPr lang="en-US" sz="2500" b="1" i="0" u="none" strike="noStrike" dirty="0">
                <a:solidFill>
                  <a:srgbClr val="1A1C1E"/>
                </a:solidFill>
                <a:effectLst/>
                <a:latin typeface="Baskerville Old Face" panose="02020602080505020303" pitchFamily="18" charset="0"/>
              </a:rPr>
              <a:t>16.What is the global share (%) of emissions by country?</a:t>
            </a:r>
            <a:endParaRPr lang="en-US" sz="2500" b="1" dirty="0">
              <a:effectLst/>
              <a:latin typeface="Baskerville Old Face" panose="02020602080505020303" pitchFamily="18" charset="0"/>
            </a:endParaRPr>
          </a:p>
        </p:txBody>
      </p:sp>
    </p:spTree>
    <p:extLst>
      <p:ext uri="{BB962C8B-B14F-4D97-AF65-F5344CB8AC3E}">
        <p14:creationId xmlns:p14="http://schemas.microsoft.com/office/powerpoint/2010/main" val="35148953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E964F37D-4E5B-8FC9-8555-2B0D435B28E8}"/>
              </a:ext>
            </a:extLst>
          </p:cNvPr>
          <p:cNvSpPr txBox="1"/>
          <p:nvPr/>
        </p:nvSpPr>
        <p:spPr>
          <a:xfrm>
            <a:off x="1292860" y="626795"/>
            <a:ext cx="10187940" cy="477054"/>
          </a:xfrm>
          <a:prstGeom prst="rect">
            <a:avLst/>
          </a:prstGeom>
          <a:noFill/>
        </p:spPr>
        <p:txBody>
          <a:bodyPr wrap="square">
            <a:spAutoFit/>
          </a:bodyPr>
          <a:lstStyle/>
          <a:p>
            <a:pPr rtl="0">
              <a:buNone/>
            </a:pPr>
            <a:r>
              <a:rPr lang="en-US" sz="2500" b="1" i="0" u="none" strike="noStrike" dirty="0">
                <a:solidFill>
                  <a:srgbClr val="1A1C1E"/>
                </a:solidFill>
                <a:effectLst/>
                <a:latin typeface="Baskerville Old Face" panose="02020602080505020303" pitchFamily="18" charset="0"/>
              </a:rPr>
              <a:t>17.What is the global average GDP, emission, and population by year?</a:t>
            </a:r>
            <a:endParaRPr lang="en-US" sz="2500" b="1" dirty="0">
              <a:effectLst/>
              <a:latin typeface="Baskerville Old Face" panose="02020602080505020303" pitchFamily="18" charset="0"/>
            </a:endParaRPr>
          </a:p>
        </p:txBody>
      </p:sp>
      <p:pic>
        <p:nvPicPr>
          <p:cNvPr id="10" name="Picture 9">
            <a:extLst>
              <a:ext uri="{FF2B5EF4-FFF2-40B4-BE49-F238E27FC236}">
                <a16:creationId xmlns:a16="http://schemas.microsoft.com/office/drawing/2014/main" id="{FACE6DED-02A0-4400-847D-124529DDCFA6}"/>
              </a:ext>
            </a:extLst>
          </p:cNvPr>
          <p:cNvPicPr>
            <a:picLocks noChangeAspect="1"/>
          </p:cNvPicPr>
          <p:nvPr/>
        </p:nvPicPr>
        <p:blipFill>
          <a:blip r:embed="rId2"/>
          <a:stretch>
            <a:fillRect/>
          </a:stretch>
        </p:blipFill>
        <p:spPr>
          <a:xfrm>
            <a:off x="1959102" y="1287562"/>
            <a:ext cx="8099298" cy="2141438"/>
          </a:xfrm>
          <a:prstGeom prst="rect">
            <a:avLst/>
          </a:prstGeom>
        </p:spPr>
      </p:pic>
      <p:pic>
        <p:nvPicPr>
          <p:cNvPr id="12" name="Picture 11">
            <a:extLst>
              <a:ext uri="{FF2B5EF4-FFF2-40B4-BE49-F238E27FC236}">
                <a16:creationId xmlns:a16="http://schemas.microsoft.com/office/drawing/2014/main" id="{5CD5F1CD-EA81-A72E-7E9B-1043DE52B707}"/>
              </a:ext>
            </a:extLst>
          </p:cNvPr>
          <p:cNvPicPr>
            <a:picLocks noChangeAspect="1"/>
          </p:cNvPicPr>
          <p:nvPr/>
        </p:nvPicPr>
        <p:blipFill>
          <a:blip r:embed="rId3"/>
          <a:stretch>
            <a:fillRect/>
          </a:stretch>
        </p:blipFill>
        <p:spPr>
          <a:xfrm>
            <a:off x="2524353" y="4123290"/>
            <a:ext cx="7143294" cy="1830470"/>
          </a:xfrm>
          <a:prstGeom prst="rect">
            <a:avLst/>
          </a:prstGeom>
        </p:spPr>
      </p:pic>
    </p:spTree>
    <p:extLst>
      <p:ext uri="{BB962C8B-B14F-4D97-AF65-F5344CB8AC3E}">
        <p14:creationId xmlns:p14="http://schemas.microsoft.com/office/powerpoint/2010/main" val="27195316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D6C5DC5E-91CB-FE24-F5C0-07DB8238031B}"/>
              </a:ext>
            </a:extLst>
          </p:cNvPr>
          <p:cNvSpPr txBox="1"/>
          <p:nvPr/>
        </p:nvSpPr>
        <p:spPr>
          <a:xfrm>
            <a:off x="2827124" y="1442720"/>
            <a:ext cx="6620723" cy="2246769"/>
          </a:xfrm>
          <a:prstGeom prst="rect">
            <a:avLst/>
          </a:prstGeom>
          <a:noFill/>
        </p:spPr>
        <p:txBody>
          <a:bodyPr wrap="none" rtlCol="0">
            <a:spAutoFit/>
          </a:bodyPr>
          <a:lstStyle/>
          <a:p>
            <a:r>
              <a:rPr lang="en-US" sz="7000" b="1" dirty="0">
                <a:latin typeface="Baskerville Old Face" panose="02020602080505020303" pitchFamily="18" charset="0"/>
              </a:rPr>
              <a:t>   Thank You </a:t>
            </a:r>
          </a:p>
          <a:p>
            <a:pPr algn="ctr"/>
            <a:r>
              <a:rPr lang="en-US" sz="7000" b="1" dirty="0">
                <a:latin typeface="Baskerville Old Face" panose="02020602080505020303" pitchFamily="18" charset="0"/>
              </a:rPr>
              <a:t>for your Attention</a:t>
            </a:r>
            <a:endParaRPr lang="en-IN" sz="7000" b="1" dirty="0">
              <a:latin typeface="Baskerville Old Face" panose="02020602080505020303" pitchFamily="18" charset="0"/>
            </a:endParaRPr>
          </a:p>
        </p:txBody>
      </p:sp>
      <p:sp>
        <p:nvSpPr>
          <p:cNvPr id="17" name="TextBox 16">
            <a:extLst>
              <a:ext uri="{FF2B5EF4-FFF2-40B4-BE49-F238E27FC236}">
                <a16:creationId xmlns:a16="http://schemas.microsoft.com/office/drawing/2014/main" id="{C2F1C798-1C0A-2D1A-8FF4-04EF0DCF6C5A}"/>
              </a:ext>
            </a:extLst>
          </p:cNvPr>
          <p:cNvSpPr txBox="1"/>
          <p:nvPr/>
        </p:nvSpPr>
        <p:spPr>
          <a:xfrm>
            <a:off x="7156300" y="4378960"/>
            <a:ext cx="4368504" cy="1631216"/>
          </a:xfrm>
          <a:prstGeom prst="rect">
            <a:avLst/>
          </a:prstGeom>
          <a:noFill/>
        </p:spPr>
        <p:txBody>
          <a:bodyPr wrap="none" rtlCol="0">
            <a:spAutoFit/>
          </a:bodyPr>
          <a:lstStyle/>
          <a:p>
            <a:r>
              <a:rPr lang="en-US" sz="2500" b="1" u="sng" dirty="0">
                <a:latin typeface="Baskerville Old Face" panose="02020602080505020303" pitchFamily="18" charset="0"/>
              </a:rPr>
              <a:t>Group Members :</a:t>
            </a:r>
          </a:p>
          <a:p>
            <a:r>
              <a:rPr lang="en-US" sz="2500" dirty="0">
                <a:latin typeface="Baskerville Old Face" panose="02020602080505020303" pitchFamily="18" charset="0"/>
              </a:rPr>
              <a:t>			S SHAREEF</a:t>
            </a:r>
          </a:p>
          <a:p>
            <a:r>
              <a:rPr lang="en-US" sz="2500" dirty="0">
                <a:latin typeface="Baskerville Old Face" panose="02020602080505020303" pitchFamily="18" charset="0"/>
              </a:rPr>
              <a:t>			K RAGHAVENDRA</a:t>
            </a:r>
          </a:p>
          <a:p>
            <a:r>
              <a:rPr lang="en-US" sz="2500" dirty="0">
                <a:latin typeface="Baskerville Old Face" panose="02020602080505020303" pitchFamily="18" charset="0"/>
              </a:rPr>
              <a:t>			G ARYAN</a:t>
            </a:r>
            <a:endParaRPr lang="en-IN" sz="2500" dirty="0">
              <a:latin typeface="Baskerville Old Face" panose="02020602080505020303" pitchFamily="18" charset="0"/>
            </a:endParaRPr>
          </a:p>
        </p:txBody>
      </p:sp>
    </p:spTree>
    <p:extLst>
      <p:ext uri="{BB962C8B-B14F-4D97-AF65-F5344CB8AC3E}">
        <p14:creationId xmlns:p14="http://schemas.microsoft.com/office/powerpoint/2010/main" val="31987736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2EC587B5-34DA-FB30-7A92-687A72BF367C}"/>
              </a:ext>
            </a:extLst>
          </p:cNvPr>
          <p:cNvSpPr txBox="1"/>
          <p:nvPr/>
        </p:nvSpPr>
        <p:spPr>
          <a:xfrm>
            <a:off x="4969438" y="255359"/>
            <a:ext cx="1385316" cy="630942"/>
          </a:xfrm>
          <a:prstGeom prst="rect">
            <a:avLst/>
          </a:prstGeom>
          <a:noFill/>
        </p:spPr>
        <p:txBody>
          <a:bodyPr wrap="none" rtlCol="0">
            <a:spAutoFit/>
          </a:bodyPr>
          <a:lstStyle/>
          <a:p>
            <a:r>
              <a:rPr lang="en-US" sz="3500" b="1" u="sng" dirty="0">
                <a:latin typeface="Baskerville Old Face" panose="02020602080505020303" pitchFamily="18" charset="0"/>
              </a:rPr>
              <a:t>Tables</a:t>
            </a:r>
            <a:endParaRPr lang="en-IN" sz="3500" b="1" u="sng" dirty="0">
              <a:latin typeface="Baskerville Old Face" panose="02020602080505020303" pitchFamily="18" charset="0"/>
            </a:endParaRPr>
          </a:p>
        </p:txBody>
      </p:sp>
      <p:sp>
        <p:nvSpPr>
          <p:cNvPr id="14" name="TextBox 13">
            <a:extLst>
              <a:ext uri="{FF2B5EF4-FFF2-40B4-BE49-F238E27FC236}">
                <a16:creationId xmlns:a16="http://schemas.microsoft.com/office/drawing/2014/main" id="{5EBFABE8-60FA-839F-1A3B-C858B6C0A29E}"/>
              </a:ext>
            </a:extLst>
          </p:cNvPr>
          <p:cNvSpPr txBox="1"/>
          <p:nvPr/>
        </p:nvSpPr>
        <p:spPr>
          <a:xfrm>
            <a:off x="2692400" y="1625600"/>
            <a:ext cx="184731" cy="477054"/>
          </a:xfrm>
          <a:prstGeom prst="rect">
            <a:avLst/>
          </a:prstGeom>
          <a:noFill/>
        </p:spPr>
        <p:txBody>
          <a:bodyPr wrap="none" rtlCol="0">
            <a:spAutoFit/>
          </a:bodyPr>
          <a:lstStyle/>
          <a:p>
            <a:endParaRPr lang="en-IN" sz="2500" dirty="0">
              <a:latin typeface="Baskerville Old Face" panose="02020602080505020303" pitchFamily="18" charset="0"/>
            </a:endParaRPr>
          </a:p>
        </p:txBody>
      </p:sp>
      <p:sp>
        <p:nvSpPr>
          <p:cNvPr id="15" name="TextBox 14">
            <a:extLst>
              <a:ext uri="{FF2B5EF4-FFF2-40B4-BE49-F238E27FC236}">
                <a16:creationId xmlns:a16="http://schemas.microsoft.com/office/drawing/2014/main" id="{A56E2121-4014-2142-0F84-A9D771CCD504}"/>
              </a:ext>
            </a:extLst>
          </p:cNvPr>
          <p:cNvSpPr txBox="1"/>
          <p:nvPr/>
        </p:nvSpPr>
        <p:spPr>
          <a:xfrm>
            <a:off x="2171456" y="784278"/>
            <a:ext cx="1226618" cy="477054"/>
          </a:xfrm>
          <a:prstGeom prst="rect">
            <a:avLst/>
          </a:prstGeom>
          <a:noFill/>
        </p:spPr>
        <p:txBody>
          <a:bodyPr wrap="none" rtlCol="0">
            <a:spAutoFit/>
          </a:bodyPr>
          <a:lstStyle/>
          <a:p>
            <a:r>
              <a:rPr lang="en-US" sz="2500" dirty="0">
                <a:latin typeface="Baskerville Old Face" panose="02020602080505020303" pitchFamily="18" charset="0"/>
              </a:rPr>
              <a:t>Country</a:t>
            </a:r>
            <a:endParaRPr lang="en-IN" sz="2500" dirty="0">
              <a:latin typeface="Baskerville Old Face" panose="02020602080505020303" pitchFamily="18" charset="0"/>
            </a:endParaRPr>
          </a:p>
        </p:txBody>
      </p:sp>
      <p:sp>
        <p:nvSpPr>
          <p:cNvPr id="16" name="TextBox 15">
            <a:extLst>
              <a:ext uri="{FF2B5EF4-FFF2-40B4-BE49-F238E27FC236}">
                <a16:creationId xmlns:a16="http://schemas.microsoft.com/office/drawing/2014/main" id="{F9E49DE6-C677-18C2-0EED-E86C395F6FF6}"/>
              </a:ext>
            </a:extLst>
          </p:cNvPr>
          <p:cNvSpPr txBox="1"/>
          <p:nvPr/>
        </p:nvSpPr>
        <p:spPr>
          <a:xfrm>
            <a:off x="4825168" y="3643288"/>
            <a:ext cx="1673856" cy="477054"/>
          </a:xfrm>
          <a:prstGeom prst="rect">
            <a:avLst/>
          </a:prstGeom>
          <a:noFill/>
        </p:spPr>
        <p:txBody>
          <a:bodyPr wrap="none" rtlCol="0">
            <a:spAutoFit/>
          </a:bodyPr>
          <a:lstStyle/>
          <a:p>
            <a:r>
              <a:rPr lang="en-US" sz="2500" dirty="0">
                <a:latin typeface="Baskerville Old Face" panose="02020602080505020303" pitchFamily="18" charset="0"/>
              </a:rPr>
              <a:t>Emission_3</a:t>
            </a:r>
            <a:endParaRPr lang="en-IN" sz="2500" dirty="0">
              <a:latin typeface="Baskerville Old Face" panose="02020602080505020303" pitchFamily="18" charset="0"/>
            </a:endParaRPr>
          </a:p>
        </p:txBody>
      </p:sp>
      <p:sp>
        <p:nvSpPr>
          <p:cNvPr id="17" name="TextBox 16">
            <a:extLst>
              <a:ext uri="{FF2B5EF4-FFF2-40B4-BE49-F238E27FC236}">
                <a16:creationId xmlns:a16="http://schemas.microsoft.com/office/drawing/2014/main" id="{738BD4F3-2F74-A6CA-CC49-CC45FD64596B}"/>
              </a:ext>
            </a:extLst>
          </p:cNvPr>
          <p:cNvSpPr txBox="1"/>
          <p:nvPr/>
        </p:nvSpPr>
        <p:spPr>
          <a:xfrm>
            <a:off x="7903315" y="886301"/>
            <a:ext cx="1576072" cy="477054"/>
          </a:xfrm>
          <a:prstGeom prst="rect">
            <a:avLst/>
          </a:prstGeom>
          <a:noFill/>
        </p:spPr>
        <p:txBody>
          <a:bodyPr wrap="none" rtlCol="0">
            <a:spAutoFit/>
          </a:bodyPr>
          <a:lstStyle/>
          <a:p>
            <a:r>
              <a:rPr lang="en-US" sz="2500" dirty="0">
                <a:latin typeface="Baskerville Old Face" panose="02020602080505020303" pitchFamily="18" charset="0"/>
              </a:rPr>
              <a:t>Population</a:t>
            </a:r>
            <a:endParaRPr lang="en-IN" sz="2500" dirty="0">
              <a:latin typeface="Baskerville Old Face" panose="02020602080505020303" pitchFamily="18" charset="0"/>
            </a:endParaRPr>
          </a:p>
        </p:txBody>
      </p:sp>
      <p:pic>
        <p:nvPicPr>
          <p:cNvPr id="22" name="Picture 21">
            <a:extLst>
              <a:ext uri="{FF2B5EF4-FFF2-40B4-BE49-F238E27FC236}">
                <a16:creationId xmlns:a16="http://schemas.microsoft.com/office/drawing/2014/main" id="{39E050AF-1234-2056-87B2-90FBEB151B09}"/>
              </a:ext>
            </a:extLst>
          </p:cNvPr>
          <p:cNvPicPr>
            <a:picLocks noChangeAspect="1"/>
          </p:cNvPicPr>
          <p:nvPr/>
        </p:nvPicPr>
        <p:blipFill>
          <a:blip r:embed="rId2"/>
          <a:stretch>
            <a:fillRect/>
          </a:stretch>
        </p:blipFill>
        <p:spPr>
          <a:xfrm>
            <a:off x="1790954" y="1363355"/>
            <a:ext cx="2647452" cy="2065645"/>
          </a:xfrm>
          <a:prstGeom prst="rect">
            <a:avLst/>
          </a:prstGeom>
        </p:spPr>
      </p:pic>
      <p:pic>
        <p:nvPicPr>
          <p:cNvPr id="24" name="Picture 23">
            <a:extLst>
              <a:ext uri="{FF2B5EF4-FFF2-40B4-BE49-F238E27FC236}">
                <a16:creationId xmlns:a16="http://schemas.microsoft.com/office/drawing/2014/main" id="{91E12F2A-20FA-1803-8595-7CDB1B4DC832}"/>
              </a:ext>
            </a:extLst>
          </p:cNvPr>
          <p:cNvPicPr>
            <a:picLocks noChangeAspect="1"/>
          </p:cNvPicPr>
          <p:nvPr/>
        </p:nvPicPr>
        <p:blipFill>
          <a:blip r:embed="rId3"/>
          <a:stretch>
            <a:fillRect/>
          </a:stretch>
        </p:blipFill>
        <p:spPr>
          <a:xfrm>
            <a:off x="1790954" y="4107411"/>
            <a:ext cx="8784557" cy="2231412"/>
          </a:xfrm>
          <a:prstGeom prst="rect">
            <a:avLst/>
          </a:prstGeom>
        </p:spPr>
      </p:pic>
      <p:pic>
        <p:nvPicPr>
          <p:cNvPr id="26" name="Picture 25">
            <a:extLst>
              <a:ext uri="{FF2B5EF4-FFF2-40B4-BE49-F238E27FC236}">
                <a16:creationId xmlns:a16="http://schemas.microsoft.com/office/drawing/2014/main" id="{1DFACA0F-6032-D7DA-1A66-792B25C38AFC}"/>
              </a:ext>
            </a:extLst>
          </p:cNvPr>
          <p:cNvPicPr>
            <a:picLocks noChangeAspect="1"/>
          </p:cNvPicPr>
          <p:nvPr/>
        </p:nvPicPr>
        <p:blipFill>
          <a:blip r:embed="rId4"/>
          <a:stretch>
            <a:fillRect/>
          </a:stretch>
        </p:blipFill>
        <p:spPr>
          <a:xfrm>
            <a:off x="7233920" y="1471686"/>
            <a:ext cx="3131690" cy="1857980"/>
          </a:xfrm>
          <a:prstGeom prst="rect">
            <a:avLst/>
          </a:prstGeom>
        </p:spPr>
      </p:pic>
    </p:spTree>
    <p:extLst>
      <p:ext uri="{BB962C8B-B14F-4D97-AF65-F5344CB8AC3E}">
        <p14:creationId xmlns:p14="http://schemas.microsoft.com/office/powerpoint/2010/main" val="19204971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a:extLst>
              <a:ext uri="{FF2B5EF4-FFF2-40B4-BE49-F238E27FC236}">
                <a16:creationId xmlns:a16="http://schemas.microsoft.com/office/drawing/2014/main" id="{F33062B2-3BF3-C097-9FDC-6BAA8B28252E}"/>
              </a:ext>
            </a:extLst>
          </p:cNvPr>
          <p:cNvPicPr>
            <a:picLocks noChangeAspect="1"/>
          </p:cNvPicPr>
          <p:nvPr/>
        </p:nvPicPr>
        <p:blipFill>
          <a:blip r:embed="rId2"/>
          <a:stretch>
            <a:fillRect/>
          </a:stretch>
        </p:blipFill>
        <p:spPr>
          <a:xfrm>
            <a:off x="349821" y="1017786"/>
            <a:ext cx="5773394" cy="2117811"/>
          </a:xfrm>
          <a:prstGeom prst="rect">
            <a:avLst/>
          </a:prstGeom>
        </p:spPr>
      </p:pic>
      <p:sp>
        <p:nvSpPr>
          <p:cNvPr id="8" name="TextBox 7">
            <a:extLst>
              <a:ext uri="{FF2B5EF4-FFF2-40B4-BE49-F238E27FC236}">
                <a16:creationId xmlns:a16="http://schemas.microsoft.com/office/drawing/2014/main" id="{1F748868-FD53-8A47-8D48-D1A1033BA098}"/>
              </a:ext>
            </a:extLst>
          </p:cNvPr>
          <p:cNvSpPr txBox="1"/>
          <p:nvPr/>
        </p:nvSpPr>
        <p:spPr>
          <a:xfrm>
            <a:off x="2156460" y="540732"/>
            <a:ext cx="6101080" cy="477054"/>
          </a:xfrm>
          <a:prstGeom prst="rect">
            <a:avLst/>
          </a:prstGeom>
          <a:noFill/>
        </p:spPr>
        <p:txBody>
          <a:bodyPr wrap="square">
            <a:spAutoFit/>
          </a:bodyPr>
          <a:lstStyle/>
          <a:p>
            <a:r>
              <a:rPr lang="en-US" sz="2500" dirty="0">
                <a:latin typeface="Baskerville Old Face" panose="02020602080505020303" pitchFamily="18" charset="0"/>
              </a:rPr>
              <a:t>Production</a:t>
            </a:r>
            <a:endParaRPr lang="en-IN" sz="2500" dirty="0">
              <a:latin typeface="Baskerville Old Face" panose="02020602080505020303" pitchFamily="18" charset="0"/>
            </a:endParaRPr>
          </a:p>
        </p:txBody>
      </p:sp>
      <p:sp>
        <p:nvSpPr>
          <p:cNvPr id="10" name="TextBox 9">
            <a:extLst>
              <a:ext uri="{FF2B5EF4-FFF2-40B4-BE49-F238E27FC236}">
                <a16:creationId xmlns:a16="http://schemas.microsoft.com/office/drawing/2014/main" id="{8EC5B509-0D16-9AE3-93AE-D3CBAC4742BF}"/>
              </a:ext>
            </a:extLst>
          </p:cNvPr>
          <p:cNvSpPr txBox="1"/>
          <p:nvPr/>
        </p:nvSpPr>
        <p:spPr>
          <a:xfrm>
            <a:off x="8463953" y="540732"/>
            <a:ext cx="6101080" cy="477054"/>
          </a:xfrm>
          <a:prstGeom prst="rect">
            <a:avLst/>
          </a:prstGeom>
          <a:noFill/>
        </p:spPr>
        <p:txBody>
          <a:bodyPr wrap="square">
            <a:spAutoFit/>
          </a:bodyPr>
          <a:lstStyle/>
          <a:p>
            <a:r>
              <a:rPr lang="en-US" sz="2500" dirty="0">
                <a:latin typeface="Baskerville Old Face" panose="02020602080505020303" pitchFamily="18" charset="0"/>
              </a:rPr>
              <a:t>GDP_3</a:t>
            </a:r>
            <a:endParaRPr lang="en-IN" sz="2500" dirty="0">
              <a:latin typeface="Baskerville Old Face" panose="02020602080505020303" pitchFamily="18" charset="0"/>
            </a:endParaRPr>
          </a:p>
        </p:txBody>
      </p:sp>
      <p:pic>
        <p:nvPicPr>
          <p:cNvPr id="30" name="Picture 29">
            <a:extLst>
              <a:ext uri="{FF2B5EF4-FFF2-40B4-BE49-F238E27FC236}">
                <a16:creationId xmlns:a16="http://schemas.microsoft.com/office/drawing/2014/main" id="{7FF154ED-7302-A7F5-C1D3-5E59B36EA9D6}"/>
              </a:ext>
            </a:extLst>
          </p:cNvPr>
          <p:cNvPicPr>
            <a:picLocks noChangeAspect="1"/>
          </p:cNvPicPr>
          <p:nvPr/>
        </p:nvPicPr>
        <p:blipFill>
          <a:blip r:embed="rId3"/>
          <a:stretch>
            <a:fillRect/>
          </a:stretch>
        </p:blipFill>
        <p:spPr>
          <a:xfrm>
            <a:off x="7479460" y="1017786"/>
            <a:ext cx="3940380" cy="2121744"/>
          </a:xfrm>
          <a:prstGeom prst="rect">
            <a:avLst/>
          </a:prstGeom>
        </p:spPr>
      </p:pic>
      <p:sp>
        <p:nvSpPr>
          <p:cNvPr id="12" name="TextBox 11">
            <a:extLst>
              <a:ext uri="{FF2B5EF4-FFF2-40B4-BE49-F238E27FC236}">
                <a16:creationId xmlns:a16="http://schemas.microsoft.com/office/drawing/2014/main" id="{1CA622A9-04BC-FE17-774D-5662F68BD353}"/>
              </a:ext>
            </a:extLst>
          </p:cNvPr>
          <p:cNvSpPr txBox="1"/>
          <p:nvPr/>
        </p:nvSpPr>
        <p:spPr>
          <a:xfrm>
            <a:off x="5044440" y="3374124"/>
            <a:ext cx="7284720" cy="477054"/>
          </a:xfrm>
          <a:prstGeom prst="rect">
            <a:avLst/>
          </a:prstGeom>
          <a:noFill/>
        </p:spPr>
        <p:txBody>
          <a:bodyPr wrap="square">
            <a:spAutoFit/>
          </a:bodyPr>
          <a:lstStyle/>
          <a:p>
            <a:r>
              <a:rPr lang="en-US" sz="2500" dirty="0">
                <a:latin typeface="Baskerville Old Face" panose="02020602080505020303" pitchFamily="18" charset="0"/>
              </a:rPr>
              <a:t>Consumption</a:t>
            </a:r>
            <a:endParaRPr lang="en-IN" sz="2500" dirty="0">
              <a:latin typeface="Baskerville Old Face" panose="02020602080505020303" pitchFamily="18" charset="0"/>
            </a:endParaRPr>
          </a:p>
        </p:txBody>
      </p:sp>
      <p:pic>
        <p:nvPicPr>
          <p:cNvPr id="14" name="Picture 13">
            <a:extLst>
              <a:ext uri="{FF2B5EF4-FFF2-40B4-BE49-F238E27FC236}">
                <a16:creationId xmlns:a16="http://schemas.microsoft.com/office/drawing/2014/main" id="{6B5439D9-640B-6D82-C7C6-9DDC1DCAF3AC}"/>
              </a:ext>
            </a:extLst>
          </p:cNvPr>
          <p:cNvPicPr>
            <a:picLocks noChangeAspect="1"/>
          </p:cNvPicPr>
          <p:nvPr/>
        </p:nvPicPr>
        <p:blipFill>
          <a:blip r:embed="rId4"/>
          <a:stretch>
            <a:fillRect/>
          </a:stretch>
        </p:blipFill>
        <p:spPr>
          <a:xfrm>
            <a:off x="3542678" y="3949681"/>
            <a:ext cx="5674014" cy="2000285"/>
          </a:xfrm>
          <a:prstGeom prst="rect">
            <a:avLst/>
          </a:prstGeom>
        </p:spPr>
      </p:pic>
    </p:spTree>
    <p:extLst>
      <p:ext uri="{BB962C8B-B14F-4D97-AF65-F5344CB8AC3E}">
        <p14:creationId xmlns:p14="http://schemas.microsoft.com/office/powerpoint/2010/main" val="3437262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21">
            <a:extLst>
              <a:ext uri="{FF2B5EF4-FFF2-40B4-BE49-F238E27FC236}">
                <a16:creationId xmlns:a16="http://schemas.microsoft.com/office/drawing/2014/main" id="{11E10224-AB37-5C39-C592-10F7DB1942D3}"/>
              </a:ext>
            </a:extLst>
          </p:cNvPr>
          <p:cNvSpPr txBox="1"/>
          <p:nvPr/>
        </p:nvSpPr>
        <p:spPr>
          <a:xfrm>
            <a:off x="4409440" y="0"/>
            <a:ext cx="2723823" cy="707886"/>
          </a:xfrm>
          <a:prstGeom prst="rect">
            <a:avLst/>
          </a:prstGeom>
          <a:noFill/>
        </p:spPr>
        <p:txBody>
          <a:bodyPr wrap="none" rtlCol="0">
            <a:spAutoFit/>
          </a:bodyPr>
          <a:lstStyle/>
          <a:p>
            <a:r>
              <a:rPr lang="en-US" sz="4000" b="1" u="sng" dirty="0">
                <a:latin typeface="Baskerville Old Face" panose="02020602080505020303" pitchFamily="18" charset="0"/>
              </a:rPr>
              <a:t>ER Diagram</a:t>
            </a:r>
            <a:endParaRPr lang="en-IN" sz="4000" b="1" u="sng" dirty="0">
              <a:latin typeface="Baskerville Old Face" panose="02020602080505020303" pitchFamily="18" charset="0"/>
            </a:endParaRPr>
          </a:p>
        </p:txBody>
      </p:sp>
      <p:pic>
        <p:nvPicPr>
          <p:cNvPr id="24" name="Picture 23">
            <a:extLst>
              <a:ext uri="{FF2B5EF4-FFF2-40B4-BE49-F238E27FC236}">
                <a16:creationId xmlns:a16="http://schemas.microsoft.com/office/drawing/2014/main" id="{4B93218B-B67A-451E-9F46-622F0BC5805B}"/>
              </a:ext>
            </a:extLst>
          </p:cNvPr>
          <p:cNvPicPr>
            <a:picLocks noChangeAspect="1"/>
          </p:cNvPicPr>
          <p:nvPr/>
        </p:nvPicPr>
        <p:blipFill>
          <a:blip r:embed="rId2"/>
          <a:stretch>
            <a:fillRect/>
          </a:stretch>
        </p:blipFill>
        <p:spPr>
          <a:xfrm>
            <a:off x="1635760" y="874038"/>
            <a:ext cx="8920479" cy="5494245"/>
          </a:xfrm>
          <a:prstGeom prst="rect">
            <a:avLst/>
          </a:prstGeom>
        </p:spPr>
      </p:pic>
    </p:spTree>
    <p:extLst>
      <p:ext uri="{BB962C8B-B14F-4D97-AF65-F5344CB8AC3E}">
        <p14:creationId xmlns:p14="http://schemas.microsoft.com/office/powerpoint/2010/main" val="26379582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A5B97BF-55BE-4EA5-7FE0-337FA18EF862}"/>
              </a:ext>
            </a:extLst>
          </p:cNvPr>
          <p:cNvSpPr txBox="1"/>
          <p:nvPr/>
        </p:nvSpPr>
        <p:spPr>
          <a:xfrm>
            <a:off x="772160" y="1228397"/>
            <a:ext cx="11145520" cy="4401205"/>
          </a:xfrm>
          <a:prstGeom prst="rect">
            <a:avLst/>
          </a:prstGeom>
          <a:noFill/>
        </p:spPr>
        <p:txBody>
          <a:bodyPr wrap="square">
            <a:spAutoFit/>
          </a:bodyPr>
          <a:lstStyle/>
          <a:p>
            <a:pPr algn="just"/>
            <a:endParaRPr lang="en-US" sz="2800" dirty="0">
              <a:latin typeface="Baskerville Old Face" panose="02020602080505020303" pitchFamily="18" charset="0"/>
            </a:endParaRPr>
          </a:p>
          <a:p>
            <a:pPr algn="just"/>
            <a:r>
              <a:rPr lang="en-US" sz="2800" dirty="0">
                <a:latin typeface="Baskerville Old Face" panose="02020602080505020303" pitchFamily="18" charset="0"/>
              </a:rPr>
              <a:t>	With the rapid growth of population and industrialization, global energy demand is increasing at an unprecedented rate. This rise in consumption is directly linked to higher emissions, impacting climate change and sustainability goals.</a:t>
            </a:r>
          </a:p>
          <a:p>
            <a:pPr algn="just"/>
            <a:r>
              <a:rPr lang="en-US" sz="2800" dirty="0">
                <a:latin typeface="Baskerville Old Face" panose="02020602080505020303" pitchFamily="18" charset="0"/>
              </a:rPr>
              <a:t>	However, energy production, consumption, and emissions vary significantly across countries, depending on their economic strength, population size, and energy policies. While some nations rely heavily on fossil fuels, others are moving towards renewable energy sources.</a:t>
            </a:r>
          </a:p>
          <a:p>
            <a:pPr algn="just"/>
            <a:endParaRPr lang="en-IN" sz="2800" dirty="0">
              <a:latin typeface="Baskerville Old Face" panose="02020602080505020303" pitchFamily="18" charset="0"/>
            </a:endParaRPr>
          </a:p>
        </p:txBody>
      </p:sp>
      <p:sp>
        <p:nvSpPr>
          <p:cNvPr id="12" name="TextBox 11">
            <a:extLst>
              <a:ext uri="{FF2B5EF4-FFF2-40B4-BE49-F238E27FC236}">
                <a16:creationId xmlns:a16="http://schemas.microsoft.com/office/drawing/2014/main" id="{1AC7ED45-66FA-DCCD-907B-ED3B72D4DCF1}"/>
              </a:ext>
            </a:extLst>
          </p:cNvPr>
          <p:cNvSpPr txBox="1"/>
          <p:nvPr/>
        </p:nvSpPr>
        <p:spPr>
          <a:xfrm>
            <a:off x="3728720" y="520511"/>
            <a:ext cx="4105611" cy="707886"/>
          </a:xfrm>
          <a:prstGeom prst="rect">
            <a:avLst/>
          </a:prstGeom>
          <a:noFill/>
        </p:spPr>
        <p:txBody>
          <a:bodyPr wrap="none" rtlCol="0">
            <a:spAutoFit/>
          </a:bodyPr>
          <a:lstStyle/>
          <a:p>
            <a:r>
              <a:rPr lang="en-US" sz="4000" b="1" u="sng" dirty="0">
                <a:latin typeface="Baskerville Old Face" panose="02020602080505020303" pitchFamily="18" charset="0"/>
              </a:rPr>
              <a:t>Problem Statement</a:t>
            </a:r>
            <a:endParaRPr lang="en-IN" sz="4000" b="1" u="sng" dirty="0">
              <a:latin typeface="Baskerville Old Face" panose="02020602080505020303" pitchFamily="18" charset="0"/>
            </a:endParaRPr>
          </a:p>
        </p:txBody>
      </p:sp>
    </p:spTree>
    <p:extLst>
      <p:ext uri="{BB962C8B-B14F-4D97-AF65-F5344CB8AC3E}">
        <p14:creationId xmlns:p14="http://schemas.microsoft.com/office/powerpoint/2010/main" val="31868872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B081B4AA-B9AE-DA7C-25E3-859A194B6901}"/>
              </a:ext>
            </a:extLst>
          </p:cNvPr>
          <p:cNvSpPr txBox="1"/>
          <p:nvPr/>
        </p:nvSpPr>
        <p:spPr>
          <a:xfrm>
            <a:off x="1351888" y="386080"/>
            <a:ext cx="9677649" cy="477054"/>
          </a:xfrm>
          <a:prstGeom prst="rect">
            <a:avLst/>
          </a:prstGeom>
          <a:noFill/>
        </p:spPr>
        <p:txBody>
          <a:bodyPr wrap="none" rtlCol="0">
            <a:spAutoFit/>
          </a:bodyPr>
          <a:lstStyle/>
          <a:p>
            <a:r>
              <a:rPr lang="en-US" sz="2500" b="1" dirty="0">
                <a:latin typeface="Baskerville Old Face" panose="02020602080505020303" pitchFamily="18" charset="0"/>
              </a:rPr>
              <a:t>1.What is the total emission per country for the most recent year available?</a:t>
            </a:r>
            <a:endParaRPr lang="en-IN" sz="2500" b="1" dirty="0">
              <a:latin typeface="Baskerville Old Face" panose="02020602080505020303" pitchFamily="18" charset="0"/>
            </a:endParaRPr>
          </a:p>
        </p:txBody>
      </p:sp>
      <p:pic>
        <p:nvPicPr>
          <p:cNvPr id="9" name="Picture 8">
            <a:extLst>
              <a:ext uri="{FF2B5EF4-FFF2-40B4-BE49-F238E27FC236}">
                <a16:creationId xmlns:a16="http://schemas.microsoft.com/office/drawing/2014/main" id="{230C2EB7-46CC-0A84-F37E-B7F9CF63219C}"/>
              </a:ext>
            </a:extLst>
          </p:cNvPr>
          <p:cNvPicPr>
            <a:picLocks noChangeAspect="1"/>
          </p:cNvPicPr>
          <p:nvPr/>
        </p:nvPicPr>
        <p:blipFill>
          <a:blip r:embed="rId2"/>
          <a:stretch>
            <a:fillRect/>
          </a:stretch>
        </p:blipFill>
        <p:spPr>
          <a:xfrm>
            <a:off x="1234191" y="1075639"/>
            <a:ext cx="9989279" cy="1189945"/>
          </a:xfrm>
          <a:prstGeom prst="rect">
            <a:avLst/>
          </a:prstGeom>
        </p:spPr>
      </p:pic>
      <p:pic>
        <p:nvPicPr>
          <p:cNvPr id="11" name="Picture 10">
            <a:extLst>
              <a:ext uri="{FF2B5EF4-FFF2-40B4-BE49-F238E27FC236}">
                <a16:creationId xmlns:a16="http://schemas.microsoft.com/office/drawing/2014/main" id="{73B51120-6E7B-BF8A-FB99-6C8C21495FE9}"/>
              </a:ext>
            </a:extLst>
          </p:cNvPr>
          <p:cNvPicPr>
            <a:picLocks noChangeAspect="1"/>
          </p:cNvPicPr>
          <p:nvPr/>
        </p:nvPicPr>
        <p:blipFill>
          <a:blip r:embed="rId3"/>
          <a:stretch>
            <a:fillRect/>
          </a:stretch>
        </p:blipFill>
        <p:spPr>
          <a:xfrm>
            <a:off x="3833171" y="2764171"/>
            <a:ext cx="4525658" cy="3656492"/>
          </a:xfrm>
          <a:prstGeom prst="rect">
            <a:avLst/>
          </a:prstGeom>
        </p:spPr>
      </p:pic>
    </p:spTree>
    <p:extLst>
      <p:ext uri="{BB962C8B-B14F-4D97-AF65-F5344CB8AC3E}">
        <p14:creationId xmlns:p14="http://schemas.microsoft.com/office/powerpoint/2010/main" val="30085814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7F349B7E-44FA-CAB8-8D0C-9EADD113EDE0}"/>
              </a:ext>
            </a:extLst>
          </p:cNvPr>
          <p:cNvSpPr txBox="1"/>
          <p:nvPr/>
        </p:nvSpPr>
        <p:spPr>
          <a:xfrm>
            <a:off x="2075180" y="332155"/>
            <a:ext cx="9019540" cy="477054"/>
          </a:xfrm>
          <a:prstGeom prst="rect">
            <a:avLst/>
          </a:prstGeom>
          <a:noFill/>
        </p:spPr>
        <p:txBody>
          <a:bodyPr wrap="square">
            <a:spAutoFit/>
          </a:bodyPr>
          <a:lstStyle/>
          <a:p>
            <a:r>
              <a:rPr lang="en-US" sz="2500" b="1" i="0" u="none" strike="noStrike" dirty="0">
                <a:solidFill>
                  <a:srgbClr val="1A1C1E"/>
                </a:solidFill>
                <a:effectLst/>
                <a:latin typeface="Baskerville Old Face" panose="02020602080505020303" pitchFamily="18" charset="0"/>
              </a:rPr>
              <a:t>2.What are the top 5 countries by GDP in the most recent year?</a:t>
            </a:r>
            <a:endParaRPr lang="en-IN" sz="2500" b="1" dirty="0">
              <a:latin typeface="Baskerville Old Face" panose="02020602080505020303" pitchFamily="18" charset="0"/>
            </a:endParaRPr>
          </a:p>
        </p:txBody>
      </p:sp>
      <p:pic>
        <p:nvPicPr>
          <p:cNvPr id="10" name="Picture 9">
            <a:extLst>
              <a:ext uri="{FF2B5EF4-FFF2-40B4-BE49-F238E27FC236}">
                <a16:creationId xmlns:a16="http://schemas.microsoft.com/office/drawing/2014/main" id="{15164108-E6E6-9BD8-772B-03B7D023FD5B}"/>
              </a:ext>
            </a:extLst>
          </p:cNvPr>
          <p:cNvPicPr>
            <a:picLocks noChangeAspect="1"/>
          </p:cNvPicPr>
          <p:nvPr/>
        </p:nvPicPr>
        <p:blipFill>
          <a:blip r:embed="rId2"/>
          <a:stretch>
            <a:fillRect/>
          </a:stretch>
        </p:blipFill>
        <p:spPr>
          <a:xfrm>
            <a:off x="1884592" y="982256"/>
            <a:ext cx="8996768" cy="1979584"/>
          </a:xfrm>
          <a:prstGeom prst="rect">
            <a:avLst/>
          </a:prstGeom>
        </p:spPr>
      </p:pic>
      <p:pic>
        <p:nvPicPr>
          <p:cNvPr id="12" name="Picture 11">
            <a:extLst>
              <a:ext uri="{FF2B5EF4-FFF2-40B4-BE49-F238E27FC236}">
                <a16:creationId xmlns:a16="http://schemas.microsoft.com/office/drawing/2014/main" id="{00C08153-E8D1-87A5-C538-861BCB0E2E2F}"/>
              </a:ext>
            </a:extLst>
          </p:cNvPr>
          <p:cNvPicPr>
            <a:picLocks noChangeAspect="1"/>
          </p:cNvPicPr>
          <p:nvPr/>
        </p:nvPicPr>
        <p:blipFill>
          <a:blip r:embed="rId3"/>
          <a:stretch>
            <a:fillRect/>
          </a:stretch>
        </p:blipFill>
        <p:spPr>
          <a:xfrm>
            <a:off x="4370484" y="3429000"/>
            <a:ext cx="3451032" cy="2675934"/>
          </a:xfrm>
          <a:prstGeom prst="rect">
            <a:avLst/>
          </a:prstGeom>
        </p:spPr>
      </p:pic>
    </p:spTree>
    <p:extLst>
      <p:ext uri="{BB962C8B-B14F-4D97-AF65-F5344CB8AC3E}">
        <p14:creationId xmlns:p14="http://schemas.microsoft.com/office/powerpoint/2010/main" val="21872110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0BDD4A9-E82B-0C55-7D15-9D86D9841A21}"/>
              </a:ext>
            </a:extLst>
          </p:cNvPr>
          <p:cNvSpPr txBox="1"/>
          <p:nvPr/>
        </p:nvSpPr>
        <p:spPr>
          <a:xfrm>
            <a:off x="1760220" y="525195"/>
            <a:ext cx="9791700" cy="477054"/>
          </a:xfrm>
          <a:prstGeom prst="rect">
            <a:avLst/>
          </a:prstGeom>
          <a:noFill/>
        </p:spPr>
        <p:txBody>
          <a:bodyPr wrap="square">
            <a:spAutoFit/>
          </a:bodyPr>
          <a:lstStyle/>
          <a:p>
            <a:r>
              <a:rPr lang="en-US" sz="2500" b="1" i="0" u="none" strike="noStrike" dirty="0">
                <a:solidFill>
                  <a:srgbClr val="1A1C1E"/>
                </a:solidFill>
                <a:effectLst/>
                <a:latin typeface="Baskerville Old Face" panose="02020602080505020303" pitchFamily="18" charset="0"/>
              </a:rPr>
              <a:t>3.Compare energy production and consumption by country and year</a:t>
            </a:r>
            <a:r>
              <a:rPr lang="en-US" sz="2500" b="1" dirty="0">
                <a:solidFill>
                  <a:srgbClr val="1A1C1E"/>
                </a:solidFill>
                <a:latin typeface="Baskerville Old Face" panose="02020602080505020303" pitchFamily="18" charset="0"/>
              </a:rPr>
              <a:t>?</a:t>
            </a:r>
            <a:r>
              <a:rPr lang="en-US" sz="2500" b="1" i="0" u="none" strike="noStrike" dirty="0">
                <a:solidFill>
                  <a:srgbClr val="1A1C1E"/>
                </a:solidFill>
                <a:effectLst/>
                <a:latin typeface="Baskerville Old Face" panose="02020602080505020303" pitchFamily="18" charset="0"/>
              </a:rPr>
              <a:t> </a:t>
            </a:r>
            <a:endParaRPr lang="en-IN" sz="2500" dirty="0">
              <a:latin typeface="Baskerville Old Face" panose="02020602080505020303" pitchFamily="18" charset="0"/>
            </a:endParaRPr>
          </a:p>
        </p:txBody>
      </p:sp>
      <p:pic>
        <p:nvPicPr>
          <p:cNvPr id="10" name="Picture 9">
            <a:extLst>
              <a:ext uri="{FF2B5EF4-FFF2-40B4-BE49-F238E27FC236}">
                <a16:creationId xmlns:a16="http://schemas.microsoft.com/office/drawing/2014/main" id="{F73BD7EA-6FC2-8E11-6CD9-702B24BCC9B7}"/>
              </a:ext>
            </a:extLst>
          </p:cNvPr>
          <p:cNvPicPr>
            <a:picLocks noChangeAspect="1"/>
          </p:cNvPicPr>
          <p:nvPr/>
        </p:nvPicPr>
        <p:blipFill>
          <a:blip r:embed="rId2"/>
          <a:stretch>
            <a:fillRect/>
          </a:stretch>
        </p:blipFill>
        <p:spPr>
          <a:xfrm>
            <a:off x="679712" y="1171166"/>
            <a:ext cx="11305792" cy="1490754"/>
          </a:xfrm>
          <a:prstGeom prst="rect">
            <a:avLst/>
          </a:prstGeom>
        </p:spPr>
      </p:pic>
      <p:pic>
        <p:nvPicPr>
          <p:cNvPr id="12" name="Picture 11">
            <a:extLst>
              <a:ext uri="{FF2B5EF4-FFF2-40B4-BE49-F238E27FC236}">
                <a16:creationId xmlns:a16="http://schemas.microsoft.com/office/drawing/2014/main" id="{645B9CBE-7848-6E6D-FD4C-0B06D4BB967C}"/>
              </a:ext>
            </a:extLst>
          </p:cNvPr>
          <p:cNvPicPr>
            <a:picLocks noChangeAspect="1"/>
          </p:cNvPicPr>
          <p:nvPr/>
        </p:nvPicPr>
        <p:blipFill>
          <a:blip r:embed="rId3"/>
          <a:stretch>
            <a:fillRect/>
          </a:stretch>
        </p:blipFill>
        <p:spPr>
          <a:xfrm>
            <a:off x="3135973" y="3020550"/>
            <a:ext cx="6158701" cy="3065290"/>
          </a:xfrm>
          <a:prstGeom prst="rect">
            <a:avLst/>
          </a:prstGeom>
        </p:spPr>
      </p:pic>
    </p:spTree>
    <p:extLst>
      <p:ext uri="{BB962C8B-B14F-4D97-AF65-F5344CB8AC3E}">
        <p14:creationId xmlns:p14="http://schemas.microsoft.com/office/powerpoint/2010/main" val="2252628022"/>
      </p:ext>
    </p:extLst>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f9fc9171bb41dc08635275f351de8590">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29387215989a890c06011de04edfe97d"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04F5DC0-7B0F-411B-A0C5-A1B1D5EB33B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4242AFFF-C96F-4C05-9045-3240A5329ECA}">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817F9CC6-F7CA-41EA-81DA-97EFF19429B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Gallery</Template>
  <TotalTime>117</TotalTime>
  <Words>464</Words>
  <Application>Microsoft Office PowerPoint</Application>
  <PresentationFormat>Widescreen</PresentationFormat>
  <Paragraphs>41</Paragraphs>
  <Slides>24</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24</vt:i4>
      </vt:variant>
    </vt:vector>
  </HeadingPairs>
  <TitlesOfParts>
    <vt:vector size="30" baseType="lpstr">
      <vt:lpstr>Calibri</vt:lpstr>
      <vt:lpstr>Aptos Display</vt:lpstr>
      <vt:lpstr>Arial</vt:lpstr>
      <vt:lpstr>Gill Sans MT</vt:lpstr>
      <vt:lpstr>Baskerville Old Face</vt:lpstr>
      <vt:lpstr>Gallery</vt:lpstr>
      <vt:lpstr>Energy Consumption Analysis</vt:lpstr>
      <vt:lpstr>Introduction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yerugudidinne sukanya</dc:creator>
  <cp:lastModifiedBy>yerugudidinne sukanya</cp:lastModifiedBy>
  <cp:revision>1</cp:revision>
  <dcterms:created xsi:type="dcterms:W3CDTF">2025-09-30T16:59:22Z</dcterms:created>
  <dcterms:modified xsi:type="dcterms:W3CDTF">2025-09-30T18:56:59Z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